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31"/>
  </p:notesMasterIdLst>
  <p:handoutMasterIdLst>
    <p:handoutMasterId r:id="rId32"/>
  </p:handoutMasterIdLst>
  <p:sldIdLst>
    <p:sldId id="295" r:id="rId5"/>
    <p:sldId id="296" r:id="rId6"/>
    <p:sldId id="262" r:id="rId7"/>
    <p:sldId id="289" r:id="rId8"/>
    <p:sldId id="264" r:id="rId9"/>
    <p:sldId id="266" r:id="rId10"/>
    <p:sldId id="268" r:id="rId11"/>
    <p:sldId id="282" r:id="rId12"/>
    <p:sldId id="297" r:id="rId13"/>
    <p:sldId id="258" r:id="rId14"/>
    <p:sldId id="306" r:id="rId15"/>
    <p:sldId id="307" r:id="rId16"/>
    <p:sldId id="308" r:id="rId17"/>
    <p:sldId id="309" r:id="rId18"/>
    <p:sldId id="302" r:id="rId19"/>
    <p:sldId id="298" r:id="rId20"/>
    <p:sldId id="299" r:id="rId21"/>
    <p:sldId id="300" r:id="rId22"/>
    <p:sldId id="301" r:id="rId23"/>
    <p:sldId id="303" r:id="rId24"/>
    <p:sldId id="304" r:id="rId25"/>
    <p:sldId id="305" r:id="rId26"/>
    <p:sldId id="278" r:id="rId27"/>
    <p:sldId id="280" r:id="rId28"/>
    <p:sldId id="275" r:id="rId29"/>
    <p:sldId id="276" r:id="rId30"/>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61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94655"/>
  </p:normalViewPr>
  <p:slideViewPr>
    <p:cSldViewPr snapToGrid="0">
      <p:cViewPr varScale="1">
        <p:scale>
          <a:sx n="117" d="100"/>
          <a:sy n="117" d="100"/>
        </p:scale>
        <p:origin x="584" y="168"/>
      </p:cViewPr>
      <p:guideLst>
        <p:guide orient="horz" pos="3748"/>
        <p:guide pos="610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632" y="14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352A77B-D33C-49B3-A83C-450AA2ED72B3}" type="datetimeFigureOut">
              <a:rPr lang="en-US" smtClean="0"/>
              <a:t>12/14/24</a:t>
            </a:fld>
            <a:endParaRPr lang="en-US" dirty="0"/>
          </a:p>
        </p:txBody>
      </p:sp>
      <p:sp>
        <p:nvSpPr>
          <p:cNvPr id="4" name="Fußzeilenplatzhalt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Foliennummernplatzhalt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n-US" smtClean="0"/>
              <a:t>‹Nr.›</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38D8F9A-F5CB-4EF8-A859-ED5E107B9763}" type="datetimeFigureOut">
              <a:rPr lang="en-US" smtClean="0"/>
              <a:t>12/14/24</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en-US" smtClean="0"/>
              <a:t>‹Nr.›</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BB1D4-5F69-9BC5-2A90-7B3573CA27B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A3949D-3ABA-4757-9582-411DF673CA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47BFD9-278F-B039-5B77-1D56731F7897}"/>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65AA2E51-02D7-C999-70D2-866C2C2903D2}"/>
              </a:ext>
            </a:extLst>
          </p:cNvPr>
          <p:cNvSpPr>
            <a:spLocks noGrp="1"/>
          </p:cNvSpPr>
          <p:nvPr>
            <p:ph type="sldNum" sz="quarter" idx="5"/>
          </p:nvPr>
        </p:nvSpPr>
        <p:spPr/>
        <p:txBody>
          <a:bodyPr/>
          <a:lstStyle/>
          <a:p>
            <a:pPr rtl="0"/>
            <a:fld id="{D4B9A9E5-4F7F-4A7D-9DE1-899232329269}" type="slidenum">
              <a:rPr lang="en-US" smtClean="0"/>
              <a:t>1</a:t>
            </a:fld>
            <a:endParaRPr lang="en-US" dirty="0"/>
          </a:p>
        </p:txBody>
      </p:sp>
    </p:spTree>
    <p:extLst>
      <p:ext uri="{BB962C8B-B14F-4D97-AF65-F5344CB8AC3E}">
        <p14:creationId xmlns:p14="http://schemas.microsoft.com/office/powerpoint/2010/main" val="327827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10</a:t>
            </a:fld>
            <a:endParaRPr lang="en-US" dirty="0"/>
          </a:p>
        </p:txBody>
      </p:sp>
    </p:spTree>
    <p:extLst>
      <p:ext uri="{BB962C8B-B14F-4D97-AF65-F5344CB8AC3E}">
        <p14:creationId xmlns:p14="http://schemas.microsoft.com/office/powerpoint/2010/main" val="192477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94E0-49C1-2848-25DC-A1CEDE3288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24EC95-6DFB-DE98-5E8D-76511D0A412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AD3B9B3-F27B-E0E7-5521-01B69F0F8499}"/>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F5FEAA7B-9B48-B5CD-2FDA-084DE06273B4}"/>
              </a:ext>
            </a:extLst>
          </p:cNvPr>
          <p:cNvSpPr>
            <a:spLocks noGrp="1"/>
          </p:cNvSpPr>
          <p:nvPr>
            <p:ph type="sldNum" sz="quarter" idx="5"/>
          </p:nvPr>
        </p:nvSpPr>
        <p:spPr/>
        <p:txBody>
          <a:bodyPr/>
          <a:lstStyle/>
          <a:p>
            <a:pPr rtl="0"/>
            <a:fld id="{D4B9A9E5-4F7F-4A7D-9DE1-899232329269}" type="slidenum">
              <a:rPr lang="en-US" smtClean="0"/>
              <a:t>16</a:t>
            </a:fld>
            <a:endParaRPr lang="en-US" dirty="0"/>
          </a:p>
        </p:txBody>
      </p:sp>
    </p:spTree>
    <p:extLst>
      <p:ext uri="{BB962C8B-B14F-4D97-AF65-F5344CB8AC3E}">
        <p14:creationId xmlns:p14="http://schemas.microsoft.com/office/powerpoint/2010/main" val="401636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BCA7-5C2D-B870-94FA-3577B70572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1D4700-864E-5C85-CD54-BBF083E1B3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951F4A-52A9-41A1-E584-5D2729D973AA}"/>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2B31F598-C4FB-D5A5-6FD8-CCEDD02A9BCE}"/>
              </a:ext>
            </a:extLst>
          </p:cNvPr>
          <p:cNvSpPr>
            <a:spLocks noGrp="1"/>
          </p:cNvSpPr>
          <p:nvPr>
            <p:ph type="sldNum" sz="quarter" idx="5"/>
          </p:nvPr>
        </p:nvSpPr>
        <p:spPr/>
        <p:txBody>
          <a:bodyPr/>
          <a:lstStyle/>
          <a:p>
            <a:pPr rtl="0"/>
            <a:fld id="{D4B9A9E5-4F7F-4A7D-9DE1-899232329269}" type="slidenum">
              <a:rPr lang="en-US" smtClean="0"/>
              <a:t>17</a:t>
            </a:fld>
            <a:endParaRPr lang="en-US" dirty="0"/>
          </a:p>
        </p:txBody>
      </p:sp>
    </p:spTree>
    <p:extLst>
      <p:ext uri="{BB962C8B-B14F-4D97-AF65-F5344CB8AC3E}">
        <p14:creationId xmlns:p14="http://schemas.microsoft.com/office/powerpoint/2010/main" val="8557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B9B7-DCEA-B6EF-1850-30B9DECD73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27F386-5EED-0048-7861-E28098F6AD1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C99218-6CED-931E-F638-649E6F73ABBB}"/>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562CB707-BAB6-EA9D-EAC2-9C83C2D44AA4}"/>
              </a:ext>
            </a:extLst>
          </p:cNvPr>
          <p:cNvSpPr>
            <a:spLocks noGrp="1"/>
          </p:cNvSpPr>
          <p:nvPr>
            <p:ph type="sldNum" sz="quarter" idx="5"/>
          </p:nvPr>
        </p:nvSpPr>
        <p:spPr/>
        <p:txBody>
          <a:bodyPr/>
          <a:lstStyle/>
          <a:p>
            <a:pPr rtl="0"/>
            <a:fld id="{D4B9A9E5-4F7F-4A7D-9DE1-899232329269}" type="slidenum">
              <a:rPr lang="en-US" smtClean="0"/>
              <a:t>18</a:t>
            </a:fld>
            <a:endParaRPr lang="en-US" dirty="0"/>
          </a:p>
        </p:txBody>
      </p:sp>
    </p:spTree>
    <p:extLst>
      <p:ext uri="{BB962C8B-B14F-4D97-AF65-F5344CB8AC3E}">
        <p14:creationId xmlns:p14="http://schemas.microsoft.com/office/powerpoint/2010/main" val="381341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0277-B2C1-E68A-159D-15AC81D6BD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FC3A33-8CE9-9B31-1817-BD22A5E48C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05D4F1E-E0AB-F272-F54D-05B4C99AB217}"/>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579F03D6-0BFF-CCFB-EA35-F93C237E373D}"/>
              </a:ext>
            </a:extLst>
          </p:cNvPr>
          <p:cNvSpPr>
            <a:spLocks noGrp="1"/>
          </p:cNvSpPr>
          <p:nvPr>
            <p:ph type="sldNum" sz="quarter" idx="5"/>
          </p:nvPr>
        </p:nvSpPr>
        <p:spPr/>
        <p:txBody>
          <a:bodyPr/>
          <a:lstStyle/>
          <a:p>
            <a:pPr rtl="0"/>
            <a:fld id="{D4B9A9E5-4F7F-4A7D-9DE1-899232329269}" type="slidenum">
              <a:rPr lang="en-US" smtClean="0"/>
              <a:t>19</a:t>
            </a:fld>
            <a:endParaRPr lang="en-US" dirty="0"/>
          </a:p>
        </p:txBody>
      </p:sp>
    </p:spTree>
    <p:extLst>
      <p:ext uri="{BB962C8B-B14F-4D97-AF65-F5344CB8AC3E}">
        <p14:creationId xmlns:p14="http://schemas.microsoft.com/office/powerpoint/2010/main" val="225325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23ADE-8C19-BC47-2E6A-49368EF3C4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3DA48D-1BA1-B767-9432-CCEF3865E0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2BE74A4-1A1C-7AA6-01BE-0310E78AFFA1}"/>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4AA08919-808D-C2D9-FAB6-CDBD0A8D1E49}"/>
              </a:ext>
            </a:extLst>
          </p:cNvPr>
          <p:cNvSpPr>
            <a:spLocks noGrp="1"/>
          </p:cNvSpPr>
          <p:nvPr>
            <p:ph type="sldNum" sz="quarter" idx="5"/>
          </p:nvPr>
        </p:nvSpPr>
        <p:spPr/>
        <p:txBody>
          <a:bodyPr/>
          <a:lstStyle/>
          <a:p>
            <a:pPr rtl="0"/>
            <a:fld id="{D4B9A9E5-4F7F-4A7D-9DE1-899232329269}" type="slidenum">
              <a:rPr lang="en-US" smtClean="0"/>
              <a:t>20</a:t>
            </a:fld>
            <a:endParaRPr lang="en-US" dirty="0"/>
          </a:p>
        </p:txBody>
      </p:sp>
    </p:spTree>
    <p:extLst>
      <p:ext uri="{BB962C8B-B14F-4D97-AF65-F5344CB8AC3E}">
        <p14:creationId xmlns:p14="http://schemas.microsoft.com/office/powerpoint/2010/main" val="383495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D26E-50C7-F319-C2A4-12928AE61D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DB54DE-0995-B8CA-0E0A-400E2A7082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81EE48C-B76B-C75B-8461-731AE4A81D3E}"/>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76FC4745-B0E0-5EC0-D616-7086CE9AA5A1}"/>
              </a:ext>
            </a:extLst>
          </p:cNvPr>
          <p:cNvSpPr>
            <a:spLocks noGrp="1"/>
          </p:cNvSpPr>
          <p:nvPr>
            <p:ph type="sldNum" sz="quarter" idx="5"/>
          </p:nvPr>
        </p:nvSpPr>
        <p:spPr/>
        <p:txBody>
          <a:bodyPr/>
          <a:lstStyle/>
          <a:p>
            <a:pPr rtl="0"/>
            <a:fld id="{D4B9A9E5-4F7F-4A7D-9DE1-899232329269}" type="slidenum">
              <a:rPr lang="en-US" smtClean="0"/>
              <a:t>21</a:t>
            </a:fld>
            <a:endParaRPr lang="en-US" dirty="0"/>
          </a:p>
        </p:txBody>
      </p:sp>
    </p:spTree>
    <p:extLst>
      <p:ext uri="{BB962C8B-B14F-4D97-AF65-F5344CB8AC3E}">
        <p14:creationId xmlns:p14="http://schemas.microsoft.com/office/powerpoint/2010/main" val="346988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A720F-7DF1-FE50-DC2F-9ED8B7C23D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C93A87-0A0D-F599-2750-CC7ECC75670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E856D7D-A4D6-4705-E994-A0600F14CCCB}"/>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2086B56C-16E3-553B-62F0-915441AF1CFD}"/>
              </a:ext>
            </a:extLst>
          </p:cNvPr>
          <p:cNvSpPr>
            <a:spLocks noGrp="1"/>
          </p:cNvSpPr>
          <p:nvPr>
            <p:ph type="sldNum" sz="quarter" idx="5"/>
          </p:nvPr>
        </p:nvSpPr>
        <p:spPr/>
        <p:txBody>
          <a:bodyPr/>
          <a:lstStyle/>
          <a:p>
            <a:pPr rtl="0"/>
            <a:fld id="{D4B9A9E5-4F7F-4A7D-9DE1-899232329269}" type="slidenum">
              <a:rPr lang="en-US" smtClean="0"/>
              <a:t>22</a:t>
            </a:fld>
            <a:endParaRPr lang="en-US" dirty="0"/>
          </a:p>
        </p:txBody>
      </p:sp>
    </p:spTree>
    <p:extLst>
      <p:ext uri="{BB962C8B-B14F-4D97-AF65-F5344CB8AC3E}">
        <p14:creationId xmlns:p14="http://schemas.microsoft.com/office/powerpoint/2010/main" val="341158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23</a:t>
            </a:fld>
            <a:endParaRPr lang="en-US" dirty="0"/>
          </a:p>
        </p:txBody>
      </p:sp>
    </p:spTree>
    <p:extLst>
      <p:ext uri="{BB962C8B-B14F-4D97-AF65-F5344CB8AC3E}">
        <p14:creationId xmlns:p14="http://schemas.microsoft.com/office/powerpoint/2010/main" val="311187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24</a:t>
            </a:fld>
            <a:endParaRPr lang="en-US" dirty="0"/>
          </a:p>
        </p:txBody>
      </p:sp>
    </p:spTree>
    <p:extLst>
      <p:ext uri="{BB962C8B-B14F-4D97-AF65-F5344CB8AC3E}">
        <p14:creationId xmlns:p14="http://schemas.microsoft.com/office/powerpoint/2010/main" val="239670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9844-33BC-CB94-365E-462221C7C0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383D29-83C5-B8FF-28CF-7B5A589ADD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9436EBB-EF41-8B53-5D0A-9AA70DE3E8FD}"/>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659B83D9-5969-7242-E5F3-3B86EC18A3B9}"/>
              </a:ext>
            </a:extLst>
          </p:cNvPr>
          <p:cNvSpPr>
            <a:spLocks noGrp="1"/>
          </p:cNvSpPr>
          <p:nvPr>
            <p:ph type="sldNum" sz="quarter" idx="5"/>
          </p:nvPr>
        </p:nvSpPr>
        <p:spPr/>
        <p:txBody>
          <a:bodyPr/>
          <a:lstStyle/>
          <a:p>
            <a:pPr rtl="0"/>
            <a:fld id="{D4B9A9E5-4F7F-4A7D-9DE1-899232329269}" type="slidenum">
              <a:rPr lang="en-US" smtClean="0"/>
              <a:t>2</a:t>
            </a:fld>
            <a:endParaRPr lang="en-US" dirty="0"/>
          </a:p>
        </p:txBody>
      </p:sp>
    </p:spTree>
    <p:extLst>
      <p:ext uri="{BB962C8B-B14F-4D97-AF65-F5344CB8AC3E}">
        <p14:creationId xmlns:p14="http://schemas.microsoft.com/office/powerpoint/2010/main" val="2068219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25</a:t>
            </a:fld>
            <a:endParaRPr lang="en-US" dirty="0"/>
          </a:p>
        </p:txBody>
      </p:sp>
    </p:spTree>
    <p:extLst>
      <p:ext uri="{BB962C8B-B14F-4D97-AF65-F5344CB8AC3E}">
        <p14:creationId xmlns:p14="http://schemas.microsoft.com/office/powerpoint/2010/main" val="176206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26</a:t>
            </a:fld>
            <a:endParaRPr lang="en-US" dirty="0"/>
          </a:p>
        </p:txBody>
      </p:sp>
    </p:spTree>
    <p:extLst>
      <p:ext uri="{BB962C8B-B14F-4D97-AF65-F5344CB8AC3E}">
        <p14:creationId xmlns:p14="http://schemas.microsoft.com/office/powerpoint/2010/main" val="9699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3</a:t>
            </a:fld>
            <a:endParaRPr lang="en-US" dirty="0"/>
          </a:p>
        </p:txBody>
      </p:sp>
    </p:spTree>
    <p:extLst>
      <p:ext uri="{BB962C8B-B14F-4D97-AF65-F5344CB8AC3E}">
        <p14:creationId xmlns:p14="http://schemas.microsoft.com/office/powerpoint/2010/main" val="287610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4</a:t>
            </a:fld>
            <a:endParaRPr lang="en-US" dirty="0"/>
          </a:p>
        </p:txBody>
      </p:sp>
    </p:spTree>
    <p:extLst>
      <p:ext uri="{BB962C8B-B14F-4D97-AF65-F5344CB8AC3E}">
        <p14:creationId xmlns:p14="http://schemas.microsoft.com/office/powerpoint/2010/main" val="384043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5</a:t>
            </a:fld>
            <a:endParaRPr lang="en-US" dirty="0"/>
          </a:p>
        </p:txBody>
      </p:sp>
    </p:spTree>
    <p:extLst>
      <p:ext uri="{BB962C8B-B14F-4D97-AF65-F5344CB8AC3E}">
        <p14:creationId xmlns:p14="http://schemas.microsoft.com/office/powerpoint/2010/main" val="319944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6</a:t>
            </a:fld>
            <a:endParaRPr lang="en-US" dirty="0"/>
          </a:p>
        </p:txBody>
      </p:sp>
    </p:spTree>
    <p:extLst>
      <p:ext uri="{BB962C8B-B14F-4D97-AF65-F5344CB8AC3E}">
        <p14:creationId xmlns:p14="http://schemas.microsoft.com/office/powerpoint/2010/main" val="7361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7</a:t>
            </a:fld>
            <a:endParaRPr lang="en-US" dirty="0"/>
          </a:p>
        </p:txBody>
      </p:sp>
    </p:spTree>
    <p:extLst>
      <p:ext uri="{BB962C8B-B14F-4D97-AF65-F5344CB8AC3E}">
        <p14:creationId xmlns:p14="http://schemas.microsoft.com/office/powerpoint/2010/main" val="236519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5"/>
          </p:nvPr>
        </p:nvSpPr>
        <p:spPr/>
        <p:txBody>
          <a:bodyPr/>
          <a:lstStyle/>
          <a:p>
            <a:pPr rtl="0"/>
            <a:fld id="{D4B9A9E5-4F7F-4A7D-9DE1-899232329269}" type="slidenum">
              <a:rPr lang="en-US" smtClean="0"/>
              <a:t>8</a:t>
            </a:fld>
            <a:endParaRPr lang="en-US" dirty="0"/>
          </a:p>
        </p:txBody>
      </p:sp>
    </p:spTree>
    <p:extLst>
      <p:ext uri="{BB962C8B-B14F-4D97-AF65-F5344CB8AC3E}">
        <p14:creationId xmlns:p14="http://schemas.microsoft.com/office/powerpoint/2010/main" val="148484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34EB-6A7B-AD1A-8B22-547A2B6039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1BE093-0EDB-B456-FD29-FA7EC6DEDE0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6650EE-82D9-4FC4-88E8-64A04E69A574}"/>
              </a:ext>
            </a:extLst>
          </p:cNvPr>
          <p:cNvSpPr>
            <a:spLocks noGrp="1"/>
          </p:cNvSpPr>
          <p:nvPr>
            <p:ph type="body" idx="1"/>
          </p:nvPr>
        </p:nvSpPr>
        <p:spPr/>
        <p:txBody>
          <a:bodyPr/>
          <a:lstStyle/>
          <a:p>
            <a:endParaRPr lang="de-DE" noProof="0" dirty="0"/>
          </a:p>
        </p:txBody>
      </p:sp>
      <p:sp>
        <p:nvSpPr>
          <p:cNvPr id="4" name="Foliennummernplatzhalter 3">
            <a:extLst>
              <a:ext uri="{FF2B5EF4-FFF2-40B4-BE49-F238E27FC236}">
                <a16:creationId xmlns:a16="http://schemas.microsoft.com/office/drawing/2014/main" id="{8B539C5F-DAD5-BF6E-4A33-66B394E28C8F}"/>
              </a:ext>
            </a:extLst>
          </p:cNvPr>
          <p:cNvSpPr>
            <a:spLocks noGrp="1"/>
          </p:cNvSpPr>
          <p:nvPr>
            <p:ph type="sldNum" sz="quarter" idx="5"/>
          </p:nvPr>
        </p:nvSpPr>
        <p:spPr/>
        <p:txBody>
          <a:bodyPr/>
          <a:lstStyle/>
          <a:p>
            <a:pPr rtl="0"/>
            <a:fld id="{D4B9A9E5-4F7F-4A7D-9DE1-899232329269}" type="slidenum">
              <a:rPr lang="en-US" smtClean="0"/>
              <a:t>9</a:t>
            </a:fld>
            <a:endParaRPr lang="en-US" dirty="0"/>
          </a:p>
        </p:txBody>
      </p:sp>
    </p:spTree>
    <p:extLst>
      <p:ext uri="{BB962C8B-B14F-4D97-AF65-F5344CB8AC3E}">
        <p14:creationId xmlns:p14="http://schemas.microsoft.com/office/powerpoint/2010/main" val="4243659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de"/>
              <a:t>TITELMASTERFORMAT DURCH KLICKEN BEARBEITEN</a:t>
            </a:r>
          </a:p>
        </p:txBody>
      </p:sp>
      <p:sp>
        <p:nvSpPr>
          <p:cNvPr id="3" name="Untertitel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p>
        </p:txBody>
      </p:sp>
      <p:pic>
        <p:nvPicPr>
          <p:cNvPr id="8" name="Grafik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tvergleich">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3" name="Textplatzhalt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4" name="Textplatzhalt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Zum Bearbeiten klicken</a:t>
            </a:r>
          </a:p>
        </p:txBody>
      </p:sp>
      <p:pic>
        <p:nvPicPr>
          <p:cNvPr id="11" name="Grafik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fik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fik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Inhaltsplatzhalt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p:txBody>
      </p:sp>
      <p:sp>
        <p:nvSpPr>
          <p:cNvPr id="26" name="Inhaltsplatzhalt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a:p>
            <a:pPr lvl="1" rtl="0"/>
            <a:endParaRPr lang="en-US"/>
          </a:p>
        </p:txBody>
      </p:sp>
      <p:sp>
        <p:nvSpPr>
          <p:cNvPr id="27" name="Inhaltsplatzhalt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de"/>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Zwei Inhalt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MASTERTEXT DURCH KLICKEN BEARBEITEN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pic>
        <p:nvPicPr>
          <p:cNvPr id="11" name="Grafik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adrant">
    <p:spTree>
      <p:nvGrpSpPr>
        <p:cNvPr id="1" name=""/>
        <p:cNvGrpSpPr/>
        <p:nvPr/>
      </p:nvGrpSpPr>
      <p:grpSpPr>
        <a:xfrm>
          <a:off x="0" y="0"/>
          <a:ext cx="0" cy="0"/>
          <a:chOff x="0" y="0"/>
          <a:chExt cx="0" cy="0"/>
        </a:xfrm>
      </p:grpSpPr>
      <p:sp>
        <p:nvSpPr>
          <p:cNvPr id="27" name="Titel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rtlCol="0">
            <a:normAutofit/>
          </a:bodyPr>
          <a:lstStyle>
            <a:lvl1pPr algn="l">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rtlCol="0" anchor="ctr">
            <a:norm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18" name="Textplatzhalt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26" name="Textplatzhalt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rtlCol="0" anchor="ctr">
            <a:noAutofit/>
          </a:bodyPr>
          <a:lstStyle>
            <a:lvl1pPr marL="0" indent="0" algn="ctr">
              <a:lnSpc>
                <a:spcPct val="100000"/>
              </a:lnSpc>
              <a:buNone/>
              <a:defRPr sz="1400" b="1" cap="all" spc="0" baseline="0">
                <a:solidFill>
                  <a:schemeClr val="tx1">
                    <a:lumMod val="75000"/>
                    <a:lumOff val="25000"/>
                  </a:schemeClr>
                </a:solidFill>
                <a:latin typeface="+mn-lt"/>
              </a:defRPr>
            </a:lvl1pPr>
          </a:lstStyle>
          <a:p>
            <a:pPr lvl="0" rtl="0"/>
            <a:r>
              <a:rPr lang="de"/>
              <a:t>Klicken, um Namen hinzuzufügen</a:t>
            </a:r>
          </a:p>
        </p:txBody>
      </p:sp>
      <p:sp>
        <p:nvSpPr>
          <p:cNvPr id="23" name="Textplatzhalt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rtlCol="0" anchor="ctr">
            <a:no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17" name="Textplatzhalt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rtlCol="0" anchor="ctr">
            <a:no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20" name="Textplatzhalt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19" name="Textplatzhalt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21" name="Textplatzhalt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sp>
        <p:nvSpPr>
          <p:cNvPr id="16" name="Textplatzhalt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rtlCol="0" anchor="ctr">
            <a:normAutofit/>
          </a:bodyPr>
          <a:lstStyle>
            <a:lvl1pPr marL="0" indent="0" algn="ctr">
              <a:lnSpc>
                <a:spcPct val="100000"/>
              </a:lnSpc>
              <a:buNone/>
              <a:defRPr sz="1400" cap="all" spc="0" baseline="0">
                <a:solidFill>
                  <a:schemeClr val="tx1">
                    <a:lumMod val="75000"/>
                    <a:lumOff val="25000"/>
                  </a:schemeClr>
                </a:solidFill>
                <a:latin typeface="+mj-lt"/>
              </a:defRPr>
            </a:lvl1pPr>
          </a:lstStyle>
          <a:p>
            <a:pPr lvl="0" rtl="0"/>
            <a:r>
              <a:rPr lang="de"/>
              <a:t>Klicken, um Namen hinzuzufügen</a:t>
            </a:r>
          </a:p>
        </p:txBody>
      </p:sp>
      <p:sp>
        <p:nvSpPr>
          <p:cNvPr id="22" name="Textplatzhalt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rtlCol="0" anchor="ctr">
            <a:noAutofit/>
          </a:bodyPr>
          <a:lstStyle>
            <a:lvl1pPr marL="0" indent="0" algn="ctr">
              <a:lnSpc>
                <a:spcPct val="100000"/>
              </a:lnSpc>
              <a:buNone/>
              <a:defRPr sz="1050" cap="none" spc="0" baseline="0">
                <a:solidFill>
                  <a:schemeClr val="tx1">
                    <a:lumMod val="75000"/>
                    <a:lumOff val="25000"/>
                  </a:schemeClr>
                </a:solidFill>
                <a:latin typeface="+mn-lt"/>
              </a:defRPr>
            </a:lvl1pPr>
          </a:lstStyle>
          <a:p>
            <a:pPr lvl="0" rtl="0"/>
            <a:r>
              <a:rPr lang="de"/>
              <a:t>Klicken, um Namen hinzuzufügen</a:t>
            </a:r>
          </a:p>
        </p:txBody>
      </p:sp>
      <p:cxnSp>
        <p:nvCxnSpPr>
          <p:cNvPr id="24" name="Gerader Verbinde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userDrawn="1"/>
        </p:nvCxnSpPr>
        <p:spPr>
          <a:xfrm>
            <a:off x="2315757" y="3774842"/>
            <a:ext cx="7624692" cy="0"/>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userDrawn="1"/>
        </p:nvCxnSpPr>
        <p:spPr>
          <a:xfrm flipV="1">
            <a:off x="6096000" y="2091972"/>
            <a:ext cx="4678" cy="3376818"/>
          </a:xfrm>
          <a:prstGeom prst="line">
            <a:avLst/>
          </a:prstGeom>
          <a:ln w="444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Datumsplatzhalt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32" name="Fußzeilenplatzhalt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33" name="Foliennummernplatzhalt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402625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el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20" name="Textplatzhalt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5" name="Textplatzhalt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6" name="Textplatzhalt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7" name="Textplatzhalt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8" name="Textplatzhalt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9" name="Textplatzhalt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1" name="Datumsplatzhalt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22" name="Fußzeilenplatzhalt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24" name="Foliennummernplatzhalt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eitachse 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lumMod val="75000"/>
                  <a:lumOff val="25000"/>
                </a:schemeClr>
              </a:solidFill>
            </a:endParaRPr>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6" name="Textplatzhalt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de"/>
              <a:t>Jahr</a:t>
            </a:r>
            <a:endParaRPr lang="en-ZA"/>
          </a:p>
        </p:txBody>
      </p:sp>
      <p:sp>
        <p:nvSpPr>
          <p:cNvPr id="7" name="Textplatzhalt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8" name="Textplatzhalt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9" name="Textplatzhalt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0" name="Textplatzhalt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1" name="Textplatzhalt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de"/>
              <a:t>Jahr</a:t>
            </a:r>
            <a:endParaRPr lang="en-ZA"/>
          </a:p>
        </p:txBody>
      </p:sp>
      <p:sp>
        <p:nvSpPr>
          <p:cNvPr id="12" name="Textplatzhalt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3" name="Textplatzhalt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4" name="Textplatzhalt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5" name="Textplatzhalt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6" name="Textplatzhalt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7" name="Textplatzhalt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8" name="Textplatzhalt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19" name="Textplatzhalt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0" name="Textplatzhalt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1" name="Textplatzhalt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2" name="Textplatzhalt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3" name="Textplatzhalt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4" name="Textplatzhalt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5" name="Textplatzhalt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6" name="Textplatzhalt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7" name="Textplatzhalt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8" name="Textplatzhalt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29" name="Textplatzhalt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0" name="Textplatzhalt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1" name="Textplatzhalt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de"/>
              <a:t>MM</a:t>
            </a:r>
            <a:endParaRPr lang="en-ZA"/>
          </a:p>
        </p:txBody>
      </p:sp>
      <p:sp>
        <p:nvSpPr>
          <p:cNvPr id="32" name="Rechteck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solidFill>
                <a:schemeClr val="tx1">
                  <a:lumMod val="75000"/>
                  <a:lumOff val="25000"/>
                </a:schemeClr>
              </a:solidFill>
            </a:endParaRPr>
          </a:p>
        </p:txBody>
      </p:sp>
      <p:sp>
        <p:nvSpPr>
          <p:cNvPr id="36" name="Datumsplatzhalt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37" name="Fußzeilenplatzhalt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38" name="Foliennummernplatzhalt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SmartArt-Platzhalt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rtlCol="0"/>
          <a:lstStyle>
            <a:lvl1pPr>
              <a:defRPr>
                <a:solidFill>
                  <a:schemeClr val="tx1">
                    <a:lumMod val="75000"/>
                    <a:lumOff val="25000"/>
                  </a:schemeClr>
                </a:solidFill>
              </a:defRPr>
            </a:lvl1pPr>
          </a:lstStyle>
          <a:p>
            <a:pPr rtl="0"/>
            <a:r>
              <a:rPr lang="de"/>
              <a:t>Klicken Sie auf Symbol, um die SmartArt-Grafik hinzufügen</a:t>
            </a:r>
          </a:p>
        </p:txBody>
      </p:sp>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Datumsplatzhalter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4" name="Fußzeilenplatzhalt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de"/>
              <a:t>Verkaufspräsentation</a:t>
            </a:r>
          </a:p>
        </p:txBody>
      </p:sp>
      <p:cxnSp>
        <p:nvCxnSpPr>
          <p:cNvPr id="10" name="Gerader Verbinde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liennummernplatzhalt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folie 4 Personen">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1" name="Bildplatzhalt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17" name="Bildplatzhalt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18" name="Bildplatzhalt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de"/>
              <a:t>Klicken Sie, um ein Bild hinzuzufügen.</a:t>
            </a:r>
          </a:p>
        </p:txBody>
      </p:sp>
      <p:sp>
        <p:nvSpPr>
          <p:cNvPr id="19" name="Bildplatzhalt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de"/>
              <a:t>Klicken Sie, um ein Bild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3" name="Textplatzhalt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4" name="Textplatzhalt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5" name="Textplatzhalt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6" name="Textplatzhalt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7" name="Textplatzhalt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8" name="Textplatzhalt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9" name="Textplatzhalt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cxnSp>
        <p:nvCxnSpPr>
          <p:cNvPr id="10" name="Gerader Verbinde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folie 8 Personen">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mj-lt"/>
                <a:ea typeface="+mj-ea"/>
                <a:cs typeface="+mj-cs"/>
              </a:defRPr>
            </a:lvl1pPr>
          </a:lstStyle>
          <a:p>
            <a:pPr rtl="0"/>
            <a:r>
              <a:rPr lang="de"/>
              <a:t>TITELMASTERFORMAT DURCH KLICKEN BEARBEITEN</a:t>
            </a:r>
          </a:p>
        </p:txBody>
      </p:sp>
      <p:sp>
        <p:nvSpPr>
          <p:cNvPr id="11" name="Bildplatzhalt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17" name="Bildplatzhalt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18" name="Bildplatzhalt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de"/>
              <a:t>Klicken Sie, um ein Bild hinzuzufügen.</a:t>
            </a:r>
          </a:p>
        </p:txBody>
      </p:sp>
      <p:sp>
        <p:nvSpPr>
          <p:cNvPr id="19" name="Bildplatzhalt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6" name="Textplatzhalt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3" name="Textplatzhalt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7" name="Textplatzhalt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4" name="Textplatzhalt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8" name="Textplatzhalt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5" name="Textplatzhalt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9" name="Textplatzhalt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55" name="Bildplatzhalt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6" name="Bildplatzhalt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7" name="Bildplatzhalt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de"/>
              <a:t>Klicken Sie, um ein Bild hinzuzufügen.</a:t>
            </a:r>
          </a:p>
        </p:txBody>
      </p:sp>
      <p:sp>
        <p:nvSpPr>
          <p:cNvPr id="58" name="Bildplatzhalt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de"/>
              <a:t>Klicken Sie, um ein Bild hinzuzufügen.</a:t>
            </a:r>
          </a:p>
        </p:txBody>
      </p:sp>
      <p:sp>
        <p:nvSpPr>
          <p:cNvPr id="54" name="Textplatzhalt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2" name="Textplatzhalt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59" name="Textplatzhalt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3" name="Textplatzhalt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0" name="Textplatzhalt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4" name="Textplatzhalt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1" name="Textplatzhalt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65" name="Textplatzhalt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n-US" smtClean="0"/>
              <a:t>‹Nr.›</a:t>
            </a:fld>
            <a:endParaRPr lang="en-US" dirty="0"/>
          </a:p>
        </p:txBody>
      </p:sp>
      <p:pic>
        <p:nvPicPr>
          <p:cNvPr id="13" name="Grafik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fik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nhal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1" name="Inhaltsplatzhalt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7" name="Textplatzhalt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4" name="Inhaltsplatzhalt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8" name="Textplatzhalt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ZUM BEARBEITEN KLICKEN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5" name="Inhaltsplatzhalt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19" name="Textplatzhalt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26" name="Inhaltsplatzhalt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de"/>
              <a:t>Klicken, um Inhalt hinzuzufügen</a:t>
            </a:r>
          </a:p>
        </p:txBody>
      </p:sp>
      <p:sp>
        <p:nvSpPr>
          <p:cNvPr id="14" name="Textplatzhalt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a:t>
            </a:r>
          </a:p>
        </p:txBody>
      </p:sp>
      <p:sp>
        <p:nvSpPr>
          <p:cNvPr id="23" name="Textplatzhalt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ZUM BEARBEITEN KLICKEN</a:t>
            </a:r>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Inhaltsplatzhalt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de"/>
              <a:t>Textmasterformat durch Klicken bearbeiten</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usammenfass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
              <a:t>Textmasterformat durch Klicken bearbeiten</a:t>
            </a:r>
          </a:p>
        </p:txBody>
      </p:sp>
      <p:cxnSp>
        <p:nvCxnSpPr>
          <p:cNvPr id="23" name="Gerader Verbinde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umsplatzhalt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22" name="Fußzeilenplatzhalt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de"/>
              <a:t>Verkaufspräsentation</a:t>
            </a:r>
          </a:p>
        </p:txBody>
      </p:sp>
      <p:sp>
        <p:nvSpPr>
          <p:cNvPr id="24" name="Foliennummernplatzhalt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agesordnung">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el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de"/>
              <a:t>TITELMASTERFORMAT DURCH KLICKEN BEARBEITEN</a:t>
            </a:r>
          </a:p>
        </p:txBody>
      </p:sp>
      <p:sp>
        <p:nvSpPr>
          <p:cNvPr id="3" name="Inhaltsplatzhalt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Datumsplatzhalt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de"/>
              <a:t>20XX</a:t>
            </a:r>
            <a:endParaRPr lang="en-US" dirty="0"/>
          </a:p>
        </p:txBody>
      </p:sp>
      <p:sp>
        <p:nvSpPr>
          <p:cNvPr id="5" name="Fußzeilenplatzhalt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de"/>
              <a:t>Verkaufspräsentation</a:t>
            </a:r>
          </a:p>
        </p:txBody>
      </p:sp>
      <p:sp>
        <p:nvSpPr>
          <p:cNvPr id="6" name="Foliennummernplatzhalt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Abschlus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de"/>
              <a:t>TITELMASTERFORMAT DURCH KLICKEN BEARBEITEN</a:t>
            </a:r>
          </a:p>
        </p:txBody>
      </p:sp>
      <p:sp>
        <p:nvSpPr>
          <p:cNvPr id="3" name="Untertitel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
              <a:t>Formatvorlage des Untertitelmasters durch Klicken bearbeiten</a:t>
            </a:r>
          </a:p>
        </p:txBody>
      </p:sp>
      <p:pic>
        <p:nvPicPr>
          <p:cNvPr id="6" name="Grafik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umsplatzhalt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de"/>
              <a:t>20XX</a:t>
            </a:r>
            <a:endParaRPr lang="en-US" dirty="0"/>
          </a:p>
        </p:txBody>
      </p:sp>
      <p:sp>
        <p:nvSpPr>
          <p:cNvPr id="10" name="Fußzeilenplatzhalt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de"/>
              <a:t>Verkaufspräsentation</a:t>
            </a:r>
          </a:p>
        </p:txBody>
      </p:sp>
      <p:sp>
        <p:nvSpPr>
          <p:cNvPr id="11" name="Foliennummernplatzhalt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eitachse">
    <p:spTree>
      <p:nvGrpSpPr>
        <p:cNvPr id="1" name=""/>
        <p:cNvGrpSpPr/>
        <p:nvPr/>
      </p:nvGrpSpPr>
      <p:grpSpPr>
        <a:xfrm>
          <a:off x="0" y="0"/>
          <a:ext cx="0" cy="0"/>
          <a:chOff x="0" y="0"/>
          <a:chExt cx="0" cy="0"/>
        </a:xfrm>
      </p:grpSpPr>
      <p:sp>
        <p:nvSpPr>
          <p:cNvPr id="12" name="Grafik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n-US" dirty="0"/>
          </a:p>
        </p:txBody>
      </p:sp>
      <p:sp>
        <p:nvSpPr>
          <p:cNvPr id="2" name="Titel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 DURCH KLICKEN BEARBEITEN</a:t>
            </a:r>
          </a:p>
        </p:txBody>
      </p:sp>
      <p:sp>
        <p:nvSpPr>
          <p:cNvPr id="16" name="Textplatzhalt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7" name="Textplatzhalt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8" name="Textplatzhalt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19" name="Textplatzhalt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de"/>
              <a:t>MASTERTEXTFORMAT DURCH KLICKEN BEARBEITEN</a:t>
            </a:r>
          </a:p>
        </p:txBody>
      </p:sp>
      <p:sp>
        <p:nvSpPr>
          <p:cNvPr id="34" name="Textplatzhalt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5" name="Textplatzhalt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6" name="Textplatzhalt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sp>
        <p:nvSpPr>
          <p:cNvPr id="37" name="Textplatzhalt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de"/>
              <a:t>Textmasterformat durch Klicken bearbeiten</a:t>
            </a:r>
          </a:p>
        </p:txBody>
      </p:sp>
      <p:cxnSp>
        <p:nvCxnSpPr>
          <p:cNvPr id="3" name="Gerader Verbinde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Gerader Verbinde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Gerader Verbinde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Gerader Verbinde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umsplatzhalter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de"/>
              <a:t>20XX</a:t>
            </a:r>
            <a:endParaRPr lang="en-US" dirty="0"/>
          </a:p>
        </p:txBody>
      </p:sp>
      <p:sp>
        <p:nvSpPr>
          <p:cNvPr id="6" name="Fußzeilenplatzhalt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de"/>
              <a:t>Verkaufspräsentation</a:t>
            </a:r>
          </a:p>
        </p:txBody>
      </p:sp>
      <p:sp>
        <p:nvSpPr>
          <p:cNvPr id="7" name="Foliennummernplatzhalt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3 Spalte">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1" name="Textplatzhalt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32" name="Textplatzhalt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3" name="Textplatzhalt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34" name="Textplatzhalt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2" name="Textplatzhalt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
              <a:t>UNTERTITEL DURCH KLICKEN HINZUFÜGEN</a:t>
            </a:r>
          </a:p>
        </p:txBody>
      </p:sp>
      <p:sp>
        <p:nvSpPr>
          <p:cNvPr id="13" name="Textplatzhalt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de"/>
              <a:t>20XX</a:t>
            </a:r>
            <a:endParaRPr lang="en-US" dirty="0"/>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de"/>
              <a:t>Verkaufspräsentation</a:t>
            </a:r>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n-US" smtClean="0"/>
              <a:t>‹Nr.›</a:t>
            </a:fld>
            <a:endParaRPr lang="en-US" dirty="0"/>
          </a:p>
        </p:txBody>
      </p:sp>
      <p:cxnSp>
        <p:nvCxnSpPr>
          <p:cNvPr id="2" name="Gerader Verbinde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fik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2 Spalte">
    <p:bg>
      <p:bgPr>
        <a:solidFill>
          <a:schemeClr val="bg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15" name="Textplatzhalt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7" name="Textplatzhalt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6" name="Textplatzhalt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8" name="Textplatzhalt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9" name="Textplatzhalt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0" name="Textplatzhalt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23" name="Textplatzhalt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24" name="Textplatzhalt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3" name="Datumsplatzhalt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de"/>
              <a:t>20XX</a:t>
            </a:r>
            <a:endParaRPr lang="en-US" dirty="0"/>
          </a:p>
        </p:txBody>
      </p:sp>
      <p:sp>
        <p:nvSpPr>
          <p:cNvPr id="4" name="Fußzeilenplatzhalt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de"/>
              <a:t>Verkaufspräsentation</a:t>
            </a:r>
          </a:p>
        </p:txBody>
      </p:sp>
      <p:sp>
        <p:nvSpPr>
          <p:cNvPr id="5" name="Foliennummernplatzhalt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US" smtClean="0"/>
              <a:pPr/>
              <a:t>‹Nr.›</a:t>
            </a:fld>
            <a:endParaRPr lang="en-US" dirty="0"/>
          </a:p>
        </p:txBody>
      </p:sp>
      <p:pic>
        <p:nvPicPr>
          <p:cNvPr id="2" name="Grafik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inführung">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
              <a:t>Textmasterformat durch Klicken bearbeiten</a:t>
            </a:r>
          </a:p>
        </p:txBody>
      </p:sp>
      <p:cxnSp>
        <p:nvCxnSpPr>
          <p:cNvPr id="14" name="Gerader Verbinde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umsplatzhalt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de"/>
              <a:t>20XX</a:t>
            </a:r>
            <a:endParaRPr lang="en-US" dirty="0"/>
          </a:p>
        </p:txBody>
      </p:sp>
      <p:sp>
        <p:nvSpPr>
          <p:cNvPr id="10" name="Fußzeilenplatzhalt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de"/>
              <a:t>Verkaufspräsentation</a:t>
            </a:r>
          </a:p>
        </p:txBody>
      </p:sp>
      <p:sp>
        <p:nvSpPr>
          <p:cNvPr id="11" name="Foliennummernplatzhalt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US" smtClean="0"/>
              <a:t>‹Nr.›</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sumbruch">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de"/>
              <a:t>TITELMASTERFORMAT DURCH KLICKEN BEARBEITEN</a:t>
            </a:r>
          </a:p>
        </p:txBody>
      </p:sp>
      <p:pic>
        <p:nvPicPr>
          <p:cNvPr id="5" name="Grafik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el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cxnSp>
        <p:nvCxnSpPr>
          <p:cNvPr id="9" name="Gerader Verbinde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platzhalt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2" name="Textplatzhalt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3" name="Textplatzhalt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4" name="Textplatzhalt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5" name="Textplatzhalt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de"/>
              <a:t>UNTERTITEL DURCH KLICKEN HINZUFÜGEN</a:t>
            </a:r>
          </a:p>
        </p:txBody>
      </p:sp>
      <p:sp>
        <p:nvSpPr>
          <p:cNvPr id="16" name="Textplatzhalt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de"/>
              <a:t>Klicken Sie, um Text hinzuzufügen.</a:t>
            </a:r>
          </a:p>
        </p:txBody>
      </p:sp>
      <p:sp>
        <p:nvSpPr>
          <p:cNvPr id="17" name="Datumsplatzhalt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de"/>
              <a:t>20XX</a:t>
            </a:r>
            <a:endParaRPr lang="en-US" dirty="0"/>
          </a:p>
        </p:txBody>
      </p:sp>
      <p:sp>
        <p:nvSpPr>
          <p:cNvPr id="18" name="Fußzeilenplatzhalt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de"/>
              <a:t>Verkaufspräsentation</a:t>
            </a:r>
          </a:p>
        </p:txBody>
      </p:sp>
      <p:sp>
        <p:nvSpPr>
          <p:cNvPr id="19" name="Foliennummernplatzhalt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US" smtClean="0"/>
              <a:pPr/>
              <a:t>‹Nr.›</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ei Inhalt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de"/>
              <a:t>TITELMASTERFORMAT DURCH KLICKEN BEARBEITEN</a:t>
            </a:r>
          </a:p>
        </p:txBody>
      </p:sp>
      <p:sp>
        <p:nvSpPr>
          <p:cNvPr id="3" name="Textplatzhalt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4" name="Inhaltsplatzhalt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5" name="Textplatzhalt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de"/>
              <a:t>MASTERTEXT DURCH KLICKEN BEARBEITEN</a:t>
            </a:r>
          </a:p>
        </p:txBody>
      </p:sp>
      <p:sp>
        <p:nvSpPr>
          <p:cNvPr id="6" name="Inhaltsplatzhalt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21" name="Textplatzhalt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MASTERTEXT DURCH KLICKEN BEARBEITEN</a:t>
            </a:r>
          </a:p>
        </p:txBody>
      </p:sp>
      <p:sp>
        <p:nvSpPr>
          <p:cNvPr id="22" name="Inhaltsplatzhalt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7" name="Datumsplatzhalt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de"/>
              <a:t>20XX</a:t>
            </a:r>
            <a:endParaRPr lang="en-US" dirty="0"/>
          </a:p>
        </p:txBody>
      </p:sp>
      <p:sp>
        <p:nvSpPr>
          <p:cNvPr id="8" name="Fußzeilenplatzhalt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de"/>
              <a:t>Verkaufspräsentation</a:t>
            </a:r>
          </a:p>
        </p:txBody>
      </p:sp>
      <p:sp>
        <p:nvSpPr>
          <p:cNvPr id="9" name="Foliennummernplatzhalt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US" smtClean="0"/>
              <a:t>‹Nr.›</a:t>
            </a:fld>
            <a:endParaRPr lang="en-US" dirty="0"/>
          </a:p>
        </p:txBody>
      </p:sp>
      <p:cxnSp>
        <p:nvCxnSpPr>
          <p:cNvPr id="16" name="Gerader Verbinde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
              <a:t>Titelmasterformat durch Klicken bearbeiten</a:t>
            </a:r>
          </a:p>
        </p:txBody>
      </p:sp>
      <p:sp>
        <p:nvSpPr>
          <p:cNvPr id="3" name="Textplatzhalt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p>
        </p:txBody>
      </p:sp>
      <p:sp>
        <p:nvSpPr>
          <p:cNvPr id="4" name="Datumsplatzhalt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de"/>
              <a:t>20XX</a:t>
            </a:r>
            <a:endParaRPr lang="en-US" dirty="0"/>
          </a:p>
        </p:txBody>
      </p:sp>
      <p:sp>
        <p:nvSpPr>
          <p:cNvPr id="5" name="Fußzeilenplatzhalt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de"/>
              <a:t>Verkaufspräsentation</a:t>
            </a:r>
          </a:p>
        </p:txBody>
      </p:sp>
      <p:sp>
        <p:nvSpPr>
          <p:cNvPr id="6" name="Foliennummernplatzhalt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n-US" smtClean="0"/>
              <a:pPr/>
              <a:t>‹Nr.›</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685" r:id="rId12"/>
    <p:sldLayoutId id="2147483700"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gitty.informatik.hs-mannheim.de/3003241/nim-lecture/src/branch/main/live/DatentypenUndVerzweigungen.md"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gitty.informatik.hs-mannheim.de/3003241/nim-lecture/src/branch/main/live/Prozeduren.md"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im-lang.org/install.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jdoodle.com/execute-nim-onlin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9C525-AB10-C4CD-387E-1F4DE0864EC1}"/>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B5B1E4F-28EB-F5DE-E7FD-DD0034EF029E}"/>
              </a:ext>
            </a:extLst>
          </p:cNvPr>
          <p:cNvSpPr>
            <a:spLocks noGrp="1"/>
          </p:cNvSpPr>
          <p:nvPr>
            <p:ph type="ftr" sz="quarter" idx="11"/>
          </p:nvPr>
        </p:nvSpPr>
        <p:spPr>
          <a:xfrm>
            <a:off x="7924800" y="5904368"/>
            <a:ext cx="4114800" cy="365125"/>
          </a:xfrm>
        </p:spPr>
        <p:txBody>
          <a:bodyPr rtlCol="0"/>
          <a:lstStyle/>
          <a:p>
            <a:pPr rtl="0"/>
            <a:r>
              <a:rPr lang="de-DE" sz="1200" dirty="0"/>
              <a:t>Hochschule Mannheim</a:t>
            </a:r>
          </a:p>
          <a:p>
            <a:pPr rtl="0"/>
            <a:r>
              <a:rPr lang="de-DE" sz="1200" dirty="0"/>
              <a:t>Programmierung 3</a:t>
            </a:r>
          </a:p>
        </p:txBody>
      </p:sp>
      <p:pic>
        <p:nvPicPr>
          <p:cNvPr id="31" name="Grafik 30" descr="Ein Bild, das Clipart enthält.&#10;&#10;Automatisch generierte Beschreibung">
            <a:extLst>
              <a:ext uri="{FF2B5EF4-FFF2-40B4-BE49-F238E27FC236}">
                <a16:creationId xmlns:a16="http://schemas.microsoft.com/office/drawing/2014/main" id="{E2232144-B522-B4D4-9B50-69F0A9C5F66C}"/>
              </a:ext>
            </a:extLst>
          </p:cNvPr>
          <p:cNvPicPr>
            <a:picLocks noChangeAspect="1"/>
          </p:cNvPicPr>
          <p:nvPr/>
        </p:nvPicPr>
        <p:blipFill>
          <a:blip r:embed="rId3"/>
          <a:stretch>
            <a:fillRect/>
          </a:stretch>
        </p:blipFill>
        <p:spPr>
          <a:xfrm>
            <a:off x="1084118" y="651560"/>
            <a:ext cx="9241725" cy="4973385"/>
          </a:xfrm>
          <a:prstGeom prst="rect">
            <a:avLst/>
          </a:prstGeom>
          <a:noFill/>
        </p:spPr>
      </p:pic>
      <p:sp>
        <p:nvSpPr>
          <p:cNvPr id="32" name="Textfeld 31">
            <a:extLst>
              <a:ext uri="{FF2B5EF4-FFF2-40B4-BE49-F238E27FC236}">
                <a16:creationId xmlns:a16="http://schemas.microsoft.com/office/drawing/2014/main" id="{2F502D75-C307-C071-B37E-F12B9C703580}"/>
              </a:ext>
            </a:extLst>
          </p:cNvPr>
          <p:cNvSpPr txBox="1"/>
          <p:nvPr/>
        </p:nvSpPr>
        <p:spPr>
          <a:xfrm>
            <a:off x="3900054" y="4765964"/>
            <a:ext cx="4994564" cy="446276"/>
          </a:xfrm>
          <a:prstGeom prst="rect">
            <a:avLst/>
          </a:prstGeom>
          <a:noFill/>
        </p:spPr>
        <p:txBody>
          <a:bodyPr wrap="square" rtlCol="0">
            <a:spAutoFit/>
          </a:bodyPr>
          <a:lstStyle/>
          <a:p>
            <a:r>
              <a:rPr lang="de-DE" sz="2300" b="1" dirty="0"/>
              <a:t>PROGRAMMIERSPRACHE NIM</a:t>
            </a:r>
          </a:p>
        </p:txBody>
      </p:sp>
    </p:spTree>
    <p:extLst>
      <p:ext uri="{BB962C8B-B14F-4D97-AF65-F5344CB8AC3E}">
        <p14:creationId xmlns:p14="http://schemas.microsoft.com/office/powerpoint/2010/main" val="85936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DE7F2-E890-4744-88DD-A75F5E300513}"/>
              </a:ext>
            </a:extLst>
          </p:cNvPr>
          <p:cNvSpPr>
            <a:spLocks noGrp="1"/>
          </p:cNvSpPr>
          <p:nvPr>
            <p:ph type="ctrTitle"/>
          </p:nvPr>
        </p:nvSpPr>
        <p:spPr>
          <a:xfrm>
            <a:off x="6991350" y="1509823"/>
            <a:ext cx="4279162" cy="2776943"/>
          </a:xfrm>
        </p:spPr>
        <p:txBody>
          <a:bodyPr rtlCol="0"/>
          <a:lstStyle/>
          <a:p>
            <a:pPr rtl="0"/>
            <a:r>
              <a:rPr lang="de-DE" dirty="0"/>
              <a:t>Live Aufgabe</a:t>
            </a:r>
            <a:br>
              <a:rPr lang="de-DE" dirty="0"/>
            </a:br>
            <a:br>
              <a:rPr lang="de-DE" dirty="0"/>
            </a:br>
            <a:br>
              <a:rPr lang="de-DE" dirty="0"/>
            </a:br>
            <a:r>
              <a:rPr lang="de-DE" dirty="0">
                <a:hlinkClick r:id="rId3"/>
              </a:rPr>
              <a:t>DatenTypen und Verzweigungen</a:t>
            </a:r>
            <a:endParaRPr lang="de-DE" dirty="0"/>
          </a:p>
        </p:txBody>
      </p:sp>
    </p:spTree>
    <p:extLst>
      <p:ext uri="{BB962C8B-B14F-4D97-AF65-F5344CB8AC3E}">
        <p14:creationId xmlns:p14="http://schemas.microsoft.com/office/powerpoint/2010/main" val="70778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EB576-EF6B-879D-FD6C-ECDF81D7AF01}"/>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2F80AB4A-2BD5-291B-52A7-78DB068917F3}"/>
              </a:ext>
            </a:extLst>
          </p:cNvPr>
          <p:cNvSpPr>
            <a:spLocks noGrp="1"/>
          </p:cNvSpPr>
          <p:nvPr>
            <p:ph type="body" idx="1"/>
          </p:nvPr>
        </p:nvSpPr>
        <p:spPr>
          <a:xfrm>
            <a:off x="1243104" y="2498641"/>
            <a:ext cx="2882475" cy="408555"/>
          </a:xfrm>
        </p:spPr>
        <p:txBody>
          <a:bodyPr/>
          <a:lstStyle/>
          <a:p>
            <a:r>
              <a:rPr lang="de-DE" dirty="0"/>
              <a:t>Arrays</a:t>
            </a:r>
          </a:p>
        </p:txBody>
      </p:sp>
      <p:sp>
        <p:nvSpPr>
          <p:cNvPr id="9" name="Fußzeilenplatzhalter 8">
            <a:extLst>
              <a:ext uri="{FF2B5EF4-FFF2-40B4-BE49-F238E27FC236}">
                <a16:creationId xmlns:a16="http://schemas.microsoft.com/office/drawing/2014/main" id="{52C4FB5B-8CCE-97E8-3FDE-A446783A87D7}"/>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ECEDCD43-6CA0-C29D-3776-F4F3422FC43E}"/>
              </a:ext>
            </a:extLst>
          </p:cNvPr>
          <p:cNvSpPr>
            <a:spLocks noGrp="1"/>
          </p:cNvSpPr>
          <p:nvPr>
            <p:ph type="sldNum" sz="quarter" idx="12"/>
          </p:nvPr>
        </p:nvSpPr>
        <p:spPr/>
        <p:txBody>
          <a:bodyPr/>
          <a:lstStyle/>
          <a:p>
            <a:pPr rtl="0"/>
            <a:fld id="{B5CEABB6-07DC-46E8-9B57-56EC44A396E5}" type="slidenum">
              <a:rPr lang="en-US" smtClean="0"/>
              <a:t>11</a:t>
            </a:fld>
            <a:endParaRPr lang="en-US" dirty="0"/>
          </a:p>
        </p:txBody>
      </p:sp>
      <p:pic>
        <p:nvPicPr>
          <p:cNvPr id="33" name="Inhaltsplatzhalter 32">
            <a:extLst>
              <a:ext uri="{FF2B5EF4-FFF2-40B4-BE49-F238E27FC236}">
                <a16:creationId xmlns:a16="http://schemas.microsoft.com/office/drawing/2014/main" id="{B8078C4C-A761-7AF3-301C-246910E5ED1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3013" y="3044829"/>
            <a:ext cx="6289688" cy="2840502"/>
          </a:xfrm>
        </p:spPr>
      </p:pic>
      <p:sp>
        <p:nvSpPr>
          <p:cNvPr id="34" name="Rectangle 1">
            <a:extLst>
              <a:ext uri="{FF2B5EF4-FFF2-40B4-BE49-F238E27FC236}">
                <a16:creationId xmlns:a16="http://schemas.microsoft.com/office/drawing/2014/main" id="{6F624FB5-08AB-F482-7BE5-58DA392B4EBF}"/>
              </a:ext>
            </a:extLst>
          </p:cNvPr>
          <p:cNvSpPr>
            <a:spLocks noGrp="1" noChangeArrowheads="1"/>
          </p:cNvSpPr>
          <p:nvPr>
            <p:ph sz="half" idx="14"/>
          </p:nvPr>
        </p:nvSpPr>
        <p:spPr bwMode="auto">
          <a:xfrm>
            <a:off x="8448262" y="3044829"/>
            <a:ext cx="2330725" cy="151265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defTabSz="914400" rtl="0" eaLnBrk="0" fontAlgn="base" latinLnBrk="0" hangingPunct="0">
              <a:lnSpc>
                <a:spcPct val="100000"/>
              </a:lnSpc>
              <a:spcBef>
                <a:spcPts val="600"/>
              </a:spcBef>
              <a:spcAft>
                <a:spcPct val="0"/>
              </a:spcAft>
              <a:buClrTx/>
              <a:buSzTx/>
              <a:buFontTx/>
              <a:buNone/>
              <a:tabLst/>
            </a:pPr>
            <a:r>
              <a:rPr kumimoji="0" lang="de-DE" altLang="de-DE" sz="1800" i="0" u="none" strike="noStrike" cap="none" normalizeH="0" baseline="0" dirty="0">
                <a:ln>
                  <a:noFill/>
                </a:ln>
                <a:solidFill>
                  <a:schemeClr val="tx1"/>
                </a:solidFill>
                <a:effectLst/>
                <a:latin typeface="+mj-lt"/>
              </a:rPr>
              <a:t>AUSGABE</a:t>
            </a:r>
          </a:p>
          <a:p>
            <a:pPr marR="0" lvl="0" indent="0" defTabSz="914400" rtl="0" eaLnBrk="0" fontAlgn="base" latinLnBrk="0" hangingPunct="0">
              <a:lnSpc>
                <a:spcPct val="150000"/>
              </a:lnSpc>
              <a:spcBef>
                <a:spcPts val="600"/>
              </a:spcBef>
              <a:spcAft>
                <a:spcPct val="0"/>
              </a:spcAft>
              <a:buClrTx/>
              <a:buSzTx/>
              <a:buFontTx/>
              <a:buNone/>
              <a:tabLst/>
            </a:pPr>
            <a:r>
              <a:rPr kumimoji="0" lang="de-DE" altLang="de-DE" sz="1600" i="0" u="none" strike="noStrike" cap="none" normalizeH="0" baseline="0" dirty="0">
                <a:ln>
                  <a:noFill/>
                </a:ln>
                <a:solidFill>
                  <a:schemeClr val="tx1"/>
                </a:solidFill>
                <a:effectLst/>
                <a:latin typeface="+mj-lt"/>
              </a:rPr>
              <a:t>[3, 5, 4, 0, 1]</a:t>
            </a:r>
            <a:br>
              <a:rPr kumimoji="0" lang="de-DE" altLang="de-DE" sz="1600" i="0" u="none" strike="noStrike" cap="none" normalizeH="0" baseline="0" dirty="0">
                <a:ln>
                  <a:noFill/>
                </a:ln>
                <a:solidFill>
                  <a:schemeClr val="tx1"/>
                </a:solidFill>
                <a:effectLst/>
                <a:latin typeface="+mj-lt"/>
              </a:rPr>
            </a:br>
            <a:r>
              <a:rPr kumimoji="0" lang="de-DE" altLang="de-DE" sz="1600" i="0" u="none" strike="noStrike" cap="none" normalizeH="0" baseline="0" dirty="0">
                <a:ln>
                  <a:noFill/>
                </a:ln>
                <a:solidFill>
                  <a:schemeClr val="tx1"/>
                </a:solidFill>
                <a:effectLst/>
                <a:latin typeface="+mj-lt"/>
              </a:rPr>
              <a:t>[[2, 4, 6], [1, 3, 5]]</a:t>
            </a:r>
            <a:br>
              <a:rPr kumimoji="0" lang="de-DE" altLang="de-DE" sz="1600" i="0" u="none" strike="noStrike" cap="none" normalizeH="0" baseline="0" dirty="0">
                <a:ln>
                  <a:noFill/>
                </a:ln>
                <a:solidFill>
                  <a:schemeClr val="tx1"/>
                </a:solidFill>
                <a:effectLst/>
                <a:latin typeface="+mj-lt"/>
              </a:rPr>
            </a:br>
            <a:r>
              <a:rPr kumimoji="0" lang="de-DE" altLang="de-DE" sz="1600" i="0" u="none" strike="noStrike" cap="none" normalizeH="0" baseline="0" dirty="0">
                <a:ln>
                  <a:noFill/>
                </a:ln>
                <a:solidFill>
                  <a:schemeClr val="tx1"/>
                </a:solidFill>
                <a:effectLst/>
                <a:latin typeface="+mj-lt"/>
              </a:rPr>
              <a:t>4</a:t>
            </a:r>
          </a:p>
        </p:txBody>
      </p:sp>
      <p:sp>
        <p:nvSpPr>
          <p:cNvPr id="37" name="Scrollen: vertikal 36">
            <a:extLst>
              <a:ext uri="{FF2B5EF4-FFF2-40B4-BE49-F238E27FC236}">
                <a16:creationId xmlns:a16="http://schemas.microsoft.com/office/drawing/2014/main" id="{B7B2B974-E672-55E2-8680-08529A9EE286}"/>
              </a:ext>
            </a:extLst>
          </p:cNvPr>
          <p:cNvSpPr/>
          <p:nvPr/>
        </p:nvSpPr>
        <p:spPr>
          <a:xfrm>
            <a:off x="6033052" y="2907196"/>
            <a:ext cx="2033371" cy="1033669"/>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 [3, 8, 4, 0, 1]</a:t>
            </a:r>
          </a:p>
        </p:txBody>
      </p:sp>
    </p:spTree>
    <p:extLst>
      <p:ext uri="{BB962C8B-B14F-4D97-AF65-F5344CB8AC3E}">
        <p14:creationId xmlns:p14="http://schemas.microsoft.com/office/powerpoint/2010/main" val="136706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3A335-4175-A774-473B-86BC95034722}"/>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786818A9-DCD3-32A9-9378-BC34C0055406}"/>
              </a:ext>
            </a:extLst>
          </p:cNvPr>
          <p:cNvSpPr>
            <a:spLocks noGrp="1"/>
          </p:cNvSpPr>
          <p:nvPr>
            <p:ph type="body" idx="1"/>
          </p:nvPr>
        </p:nvSpPr>
        <p:spPr>
          <a:xfrm>
            <a:off x="1243104" y="2522359"/>
            <a:ext cx="2882475" cy="378738"/>
          </a:xfrm>
        </p:spPr>
        <p:txBody>
          <a:bodyPr/>
          <a:lstStyle/>
          <a:p>
            <a:r>
              <a:rPr lang="de-DE" dirty="0"/>
              <a:t>SLICES</a:t>
            </a:r>
          </a:p>
        </p:txBody>
      </p:sp>
      <p:pic>
        <p:nvPicPr>
          <p:cNvPr id="14" name="Inhaltsplatzhalter 13">
            <a:extLst>
              <a:ext uri="{FF2B5EF4-FFF2-40B4-BE49-F238E27FC236}">
                <a16:creationId xmlns:a16="http://schemas.microsoft.com/office/drawing/2014/main" id="{E2E94A81-8114-5899-A669-C681598DA41C}"/>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3104" y="3030909"/>
            <a:ext cx="4397353" cy="2293357"/>
          </a:xfrm>
        </p:spPr>
      </p:pic>
      <p:sp>
        <p:nvSpPr>
          <p:cNvPr id="8" name="Inhaltsplatzhalter 7">
            <a:extLst>
              <a:ext uri="{FF2B5EF4-FFF2-40B4-BE49-F238E27FC236}">
                <a16:creationId xmlns:a16="http://schemas.microsoft.com/office/drawing/2014/main" id="{981A80A7-9AFE-213B-CC4E-8FE8E29468F5}"/>
              </a:ext>
            </a:extLst>
          </p:cNvPr>
          <p:cNvSpPr>
            <a:spLocks noGrp="1"/>
          </p:cNvSpPr>
          <p:nvPr>
            <p:ph sz="half" idx="14"/>
          </p:nvPr>
        </p:nvSpPr>
        <p:spPr>
          <a:xfrm>
            <a:off x="8334780" y="3030909"/>
            <a:ext cx="2354755" cy="1893930"/>
          </a:xfrm>
          <a:ln>
            <a:solidFill>
              <a:schemeClr val="bg1">
                <a:lumMod val="85000"/>
              </a:schemeClr>
            </a:solidFill>
          </a:ln>
        </p:spPr>
        <p:txBody>
          <a:bodyPr>
            <a:normAutofit/>
          </a:bodyPr>
          <a:lstStyle/>
          <a:p>
            <a:r>
              <a:rPr lang="de-DE" sz="1800" dirty="0"/>
              <a:t>AUSGABE</a:t>
            </a:r>
          </a:p>
          <a:p>
            <a:r>
              <a:rPr lang="de-DE" sz="1600" dirty="0"/>
              <a:t>@[1, 2, 3, 4, 5, 6, 7]</a:t>
            </a:r>
          </a:p>
          <a:p>
            <a:r>
              <a:rPr lang="de-DE" sz="1600" dirty="0"/>
              <a:t>@[3 ,4 ,5]</a:t>
            </a:r>
          </a:p>
          <a:p>
            <a:r>
              <a:rPr lang="de-DE" sz="1600" dirty="0"/>
              <a:t>@[4, 5, 6, 7, 8]</a:t>
            </a:r>
          </a:p>
        </p:txBody>
      </p:sp>
      <p:sp>
        <p:nvSpPr>
          <p:cNvPr id="9" name="Fußzeilenplatzhalter 8">
            <a:extLst>
              <a:ext uri="{FF2B5EF4-FFF2-40B4-BE49-F238E27FC236}">
                <a16:creationId xmlns:a16="http://schemas.microsoft.com/office/drawing/2014/main" id="{925D0C26-7EDB-8119-2853-E946870657E9}"/>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B2BBBC85-1DA9-4E5D-AAD1-B4783CF2620C}"/>
              </a:ext>
            </a:extLst>
          </p:cNvPr>
          <p:cNvSpPr>
            <a:spLocks noGrp="1"/>
          </p:cNvSpPr>
          <p:nvPr>
            <p:ph type="sldNum" sz="quarter" idx="12"/>
          </p:nvPr>
        </p:nvSpPr>
        <p:spPr/>
        <p:txBody>
          <a:bodyPr/>
          <a:lstStyle/>
          <a:p>
            <a:pPr rtl="0"/>
            <a:fld id="{B5CEABB6-07DC-46E8-9B57-56EC44A396E5}" type="slidenum">
              <a:rPr lang="en-US" smtClean="0"/>
              <a:t>12</a:t>
            </a:fld>
            <a:endParaRPr lang="en-US" dirty="0"/>
          </a:p>
        </p:txBody>
      </p:sp>
      <p:sp>
        <p:nvSpPr>
          <p:cNvPr id="18" name="Scrollen: vertikal 17">
            <a:extLst>
              <a:ext uri="{FF2B5EF4-FFF2-40B4-BE49-F238E27FC236}">
                <a16:creationId xmlns:a16="http://schemas.microsoft.com/office/drawing/2014/main" id="{55FFD99F-0317-615E-AFB5-EC63715A527B}"/>
              </a:ext>
            </a:extLst>
          </p:cNvPr>
          <p:cNvSpPr/>
          <p:nvPr/>
        </p:nvSpPr>
        <p:spPr>
          <a:xfrm>
            <a:off x="4125579" y="4924839"/>
            <a:ext cx="3493604" cy="581439"/>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ea typeface="Cambria Math" panose="02040503050406030204" pitchFamily="18" charset="0"/>
              </a:rPr>
              <a:t>≙ echo my_array[3 .. my_array.len()-2]</a:t>
            </a:r>
            <a:endParaRPr lang="de-DE" sz="1400" dirty="0">
              <a:solidFill>
                <a:schemeClr val="tx1"/>
              </a:solidFill>
              <a:latin typeface="+mj-lt"/>
            </a:endParaRPr>
          </a:p>
        </p:txBody>
      </p:sp>
    </p:spTree>
    <p:extLst>
      <p:ext uri="{BB962C8B-B14F-4D97-AF65-F5344CB8AC3E}">
        <p14:creationId xmlns:p14="http://schemas.microsoft.com/office/powerpoint/2010/main" val="241382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339AA-B212-0AF2-521D-BEFBD5C1634F}"/>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332E4756-EEA2-C6C2-E661-6ED63BF3521F}"/>
              </a:ext>
            </a:extLst>
          </p:cNvPr>
          <p:cNvSpPr>
            <a:spLocks noGrp="1"/>
          </p:cNvSpPr>
          <p:nvPr>
            <p:ph type="body" idx="1"/>
          </p:nvPr>
        </p:nvSpPr>
        <p:spPr>
          <a:xfrm>
            <a:off x="1243104" y="2200322"/>
            <a:ext cx="2882475" cy="393647"/>
          </a:xfrm>
        </p:spPr>
        <p:txBody>
          <a:bodyPr/>
          <a:lstStyle/>
          <a:p>
            <a:r>
              <a:rPr lang="de-DE" dirty="0"/>
              <a:t>SEQUENCES</a:t>
            </a:r>
          </a:p>
        </p:txBody>
      </p:sp>
      <p:pic>
        <p:nvPicPr>
          <p:cNvPr id="24" name="Inhaltsplatzhalter 23">
            <a:extLst>
              <a:ext uri="{FF2B5EF4-FFF2-40B4-BE49-F238E27FC236}">
                <a16:creationId xmlns:a16="http://schemas.microsoft.com/office/drawing/2014/main" id="{07EFDD4E-CC03-3767-D1C9-478B88C99E70}"/>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45661" y="2657480"/>
            <a:ext cx="4114799" cy="3237380"/>
          </a:xfrm>
        </p:spPr>
      </p:pic>
      <p:sp>
        <p:nvSpPr>
          <p:cNvPr id="9" name="Fußzeilenplatzhalter 8">
            <a:extLst>
              <a:ext uri="{FF2B5EF4-FFF2-40B4-BE49-F238E27FC236}">
                <a16:creationId xmlns:a16="http://schemas.microsoft.com/office/drawing/2014/main" id="{E68CDAAD-9653-B98B-03F0-EBF532D066C9}"/>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0D1226C8-6240-0D56-24FA-B503F767E9EA}"/>
              </a:ext>
            </a:extLst>
          </p:cNvPr>
          <p:cNvSpPr>
            <a:spLocks noGrp="1"/>
          </p:cNvSpPr>
          <p:nvPr>
            <p:ph type="sldNum" sz="quarter" idx="12"/>
          </p:nvPr>
        </p:nvSpPr>
        <p:spPr/>
        <p:txBody>
          <a:bodyPr/>
          <a:lstStyle/>
          <a:p>
            <a:pPr rtl="0"/>
            <a:fld id="{B5CEABB6-07DC-46E8-9B57-56EC44A396E5}" type="slidenum">
              <a:rPr lang="en-US" smtClean="0"/>
              <a:t>13</a:t>
            </a:fld>
            <a:endParaRPr lang="en-US" dirty="0"/>
          </a:p>
        </p:txBody>
      </p:sp>
      <p:pic>
        <p:nvPicPr>
          <p:cNvPr id="22" name="Inhaltsplatzhalter 21">
            <a:extLst>
              <a:ext uri="{FF2B5EF4-FFF2-40B4-BE49-F238E27FC236}">
                <a16:creationId xmlns:a16="http://schemas.microsoft.com/office/drawing/2014/main" id="{6DA55F68-AB9B-8973-E540-8767FADBFA9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243104" y="2657480"/>
            <a:ext cx="4647416" cy="2323708"/>
          </a:xfrm>
        </p:spPr>
      </p:pic>
      <p:sp>
        <p:nvSpPr>
          <p:cNvPr id="25" name="Rectangle 1">
            <a:extLst>
              <a:ext uri="{FF2B5EF4-FFF2-40B4-BE49-F238E27FC236}">
                <a16:creationId xmlns:a16="http://schemas.microsoft.com/office/drawing/2014/main" id="{F026EFFE-ECE7-FC64-F8B8-D50CDE05B120}"/>
              </a:ext>
            </a:extLst>
          </p:cNvPr>
          <p:cNvSpPr>
            <a:spLocks noGrp="1" noChangeArrowheads="1"/>
          </p:cNvSpPr>
          <p:nvPr>
            <p:ph sz="half" idx="14"/>
          </p:nvPr>
        </p:nvSpPr>
        <p:spPr bwMode="auto">
          <a:xfrm>
            <a:off x="1261326" y="5284049"/>
            <a:ext cx="4629194" cy="76944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mj-lt"/>
              </a:rPr>
              <a:t>AUSGABE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mj-lt"/>
              </a:rPr>
              <a:t>@["Hello", "World", "!"]</a:t>
            </a:r>
            <a:br>
              <a:rPr kumimoji="0" lang="de-DE" altLang="de-DE" b="0" i="0" u="none" strike="noStrike" cap="none" normalizeH="0" baseline="0" dirty="0">
                <a:ln>
                  <a:noFill/>
                </a:ln>
                <a:solidFill>
                  <a:schemeClr val="tx1"/>
                </a:solidFill>
                <a:effectLst/>
                <a:latin typeface="+mj-lt"/>
              </a:rPr>
            </a:br>
            <a:r>
              <a:rPr kumimoji="0" lang="de-DE" altLang="de-DE" b="0" i="0" u="none" strike="noStrike" cap="none" normalizeH="0" baseline="0" dirty="0">
                <a:ln>
                  <a:noFill/>
                </a:ln>
                <a:solidFill>
                  <a:schemeClr val="tx1"/>
                </a:solidFill>
                <a:effectLst/>
                <a:latin typeface="+mj-lt"/>
              </a:rPr>
              <a:t>World</a:t>
            </a:r>
          </a:p>
        </p:txBody>
      </p:sp>
      <p:sp>
        <p:nvSpPr>
          <p:cNvPr id="28" name="Textfeld 27">
            <a:extLst>
              <a:ext uri="{FF2B5EF4-FFF2-40B4-BE49-F238E27FC236}">
                <a16:creationId xmlns:a16="http://schemas.microsoft.com/office/drawing/2014/main" id="{575B4F9B-D1B8-AA31-2FC1-56230D900F11}"/>
              </a:ext>
            </a:extLst>
          </p:cNvPr>
          <p:cNvSpPr txBox="1"/>
          <p:nvPr/>
        </p:nvSpPr>
        <p:spPr>
          <a:xfrm>
            <a:off x="10351606" y="2657480"/>
            <a:ext cx="1724438" cy="1200329"/>
          </a:xfrm>
          <a:prstGeom prst="rect">
            <a:avLst/>
          </a:prstGeom>
          <a:noFill/>
          <a:ln>
            <a:solidFill>
              <a:schemeClr val="bg1">
                <a:lumMod val="85000"/>
              </a:schemeClr>
            </a:solidFill>
          </a:ln>
        </p:spPr>
        <p:txBody>
          <a:bodyPr wrap="square" rtlCol="0">
            <a:spAutoFit/>
          </a:bodyPr>
          <a:lstStyle/>
          <a:p>
            <a:r>
              <a:rPr lang="de-DE" sz="1600" dirty="0"/>
              <a:t>AUSGABE</a:t>
            </a:r>
          </a:p>
          <a:p>
            <a:r>
              <a:rPr lang="de-DE" sz="1400" dirty="0"/>
              <a:t>@[1, 2, 3, 4, 5, 6, 7]</a:t>
            </a:r>
          </a:p>
          <a:p>
            <a:r>
              <a:rPr lang="de-DE" sz="1400" dirty="0"/>
              <a:t>@[1, 2, 3, 4]</a:t>
            </a:r>
          </a:p>
          <a:p>
            <a:r>
              <a:rPr lang="de-DE" sz="1400" dirty="0"/>
              <a:t>@[1, 2, 3, 4]</a:t>
            </a:r>
          </a:p>
          <a:p>
            <a:r>
              <a:rPr lang="de-DE" sz="1400" dirty="0"/>
              <a:t>@[2, 4, 6, 8]</a:t>
            </a:r>
          </a:p>
        </p:txBody>
      </p:sp>
      <p:sp>
        <p:nvSpPr>
          <p:cNvPr id="29" name="Scrollen: vertikal 28">
            <a:extLst>
              <a:ext uri="{FF2B5EF4-FFF2-40B4-BE49-F238E27FC236}">
                <a16:creationId xmlns:a16="http://schemas.microsoft.com/office/drawing/2014/main" id="{922C5105-5D60-8552-F772-ACDF2FA79419}"/>
              </a:ext>
            </a:extLst>
          </p:cNvPr>
          <p:cNvSpPr/>
          <p:nvPr/>
        </p:nvSpPr>
        <p:spPr>
          <a:xfrm>
            <a:off x="3672509" y="4640261"/>
            <a:ext cx="2423491" cy="557241"/>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=@[“Hello“, “Nim“]</a:t>
            </a:r>
          </a:p>
        </p:txBody>
      </p:sp>
    </p:spTree>
    <p:extLst>
      <p:ext uri="{BB962C8B-B14F-4D97-AF65-F5344CB8AC3E}">
        <p14:creationId xmlns:p14="http://schemas.microsoft.com/office/powerpoint/2010/main" val="147880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9C2B0-C30A-185A-A625-D9578B1A3782}"/>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6D59CF89-DA07-1029-A6A9-1CACC0086196}"/>
              </a:ext>
            </a:extLst>
          </p:cNvPr>
          <p:cNvSpPr>
            <a:spLocks noGrp="1"/>
          </p:cNvSpPr>
          <p:nvPr>
            <p:ph type="body" idx="1"/>
          </p:nvPr>
        </p:nvSpPr>
        <p:spPr>
          <a:xfrm>
            <a:off x="1243103" y="2547278"/>
            <a:ext cx="2882475" cy="388677"/>
          </a:xfrm>
        </p:spPr>
        <p:txBody>
          <a:bodyPr/>
          <a:lstStyle/>
          <a:p>
            <a:r>
              <a:rPr lang="de-DE" dirty="0"/>
              <a:t>TUPLES</a:t>
            </a:r>
          </a:p>
        </p:txBody>
      </p:sp>
      <p:sp>
        <p:nvSpPr>
          <p:cNvPr id="8" name="Inhaltsplatzhalter 7">
            <a:extLst>
              <a:ext uri="{FF2B5EF4-FFF2-40B4-BE49-F238E27FC236}">
                <a16:creationId xmlns:a16="http://schemas.microsoft.com/office/drawing/2014/main" id="{6A45A20C-EBA9-75C8-C257-9E5059564253}"/>
              </a:ext>
            </a:extLst>
          </p:cNvPr>
          <p:cNvSpPr>
            <a:spLocks noGrp="1"/>
          </p:cNvSpPr>
          <p:nvPr>
            <p:ph sz="half" idx="14"/>
          </p:nvPr>
        </p:nvSpPr>
        <p:spPr>
          <a:xfrm>
            <a:off x="8290052" y="2981675"/>
            <a:ext cx="2374635" cy="1537494"/>
          </a:xfrm>
          <a:ln>
            <a:solidFill>
              <a:schemeClr val="bg1">
                <a:lumMod val="85000"/>
              </a:schemeClr>
            </a:solidFill>
          </a:ln>
        </p:spPr>
        <p:txBody>
          <a:bodyPr/>
          <a:lstStyle/>
          <a:p>
            <a:pPr>
              <a:spcBef>
                <a:spcPts val="600"/>
              </a:spcBef>
            </a:pPr>
            <a:r>
              <a:rPr lang="de-DE" sz="1600" dirty="0"/>
              <a:t>AUSGABE</a:t>
            </a:r>
          </a:p>
          <a:p>
            <a:pPr>
              <a:spcBef>
                <a:spcPts val="600"/>
              </a:spcBef>
            </a:pPr>
            <a:r>
              <a:rPr lang="de-DE" dirty="0"/>
              <a:t>(“Nim“, 2.0)</a:t>
            </a:r>
          </a:p>
          <a:p>
            <a:pPr>
              <a:spcBef>
                <a:spcPts val="600"/>
              </a:spcBef>
            </a:pPr>
            <a:r>
              <a:rPr lang="de-DE" dirty="0"/>
              <a:t>Nim</a:t>
            </a:r>
          </a:p>
          <a:p>
            <a:pPr>
              <a:spcBef>
                <a:spcPts val="600"/>
              </a:spcBef>
            </a:pPr>
            <a:r>
              <a:rPr lang="de-DE" dirty="0"/>
              <a:t>(name: “Daniel“, age: 19)</a:t>
            </a:r>
          </a:p>
          <a:p>
            <a:pPr>
              <a:spcBef>
                <a:spcPts val="600"/>
              </a:spcBef>
            </a:pPr>
            <a:r>
              <a:rPr lang="de-DE" dirty="0"/>
              <a:t>Daniel</a:t>
            </a:r>
          </a:p>
        </p:txBody>
      </p:sp>
      <p:sp>
        <p:nvSpPr>
          <p:cNvPr id="9" name="Fußzeilenplatzhalter 8">
            <a:extLst>
              <a:ext uri="{FF2B5EF4-FFF2-40B4-BE49-F238E27FC236}">
                <a16:creationId xmlns:a16="http://schemas.microsoft.com/office/drawing/2014/main" id="{94992927-B275-B830-81A9-4A149577F525}"/>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9281576F-A15E-97E4-820A-552C63273C0A}"/>
              </a:ext>
            </a:extLst>
          </p:cNvPr>
          <p:cNvSpPr>
            <a:spLocks noGrp="1"/>
          </p:cNvSpPr>
          <p:nvPr>
            <p:ph type="sldNum" sz="quarter" idx="12"/>
          </p:nvPr>
        </p:nvSpPr>
        <p:spPr/>
        <p:txBody>
          <a:bodyPr/>
          <a:lstStyle/>
          <a:p>
            <a:pPr rtl="0"/>
            <a:fld id="{B5CEABB6-07DC-46E8-9B57-56EC44A396E5}" type="slidenum">
              <a:rPr lang="en-US" smtClean="0"/>
              <a:t>14</a:t>
            </a:fld>
            <a:endParaRPr lang="en-US" dirty="0"/>
          </a:p>
        </p:txBody>
      </p:sp>
      <p:pic>
        <p:nvPicPr>
          <p:cNvPr id="18" name="Inhaltsplatzhalter 17">
            <a:extLst>
              <a:ext uri="{FF2B5EF4-FFF2-40B4-BE49-F238E27FC236}">
                <a16:creationId xmlns:a16="http://schemas.microsoft.com/office/drawing/2014/main" id="{B054EE3A-6C33-3980-DD9B-978BC8CA828C}"/>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2678" y="2981675"/>
            <a:ext cx="5652398" cy="2559390"/>
          </a:xfrm>
        </p:spPr>
      </p:pic>
      <p:sp>
        <p:nvSpPr>
          <p:cNvPr id="19" name="Scrollen: vertikal 18">
            <a:extLst>
              <a:ext uri="{FF2B5EF4-FFF2-40B4-BE49-F238E27FC236}">
                <a16:creationId xmlns:a16="http://schemas.microsoft.com/office/drawing/2014/main" id="{9B15367B-42CE-E8C1-B45E-3331214B7E82}"/>
              </a:ext>
            </a:extLst>
          </p:cNvPr>
          <p:cNvSpPr/>
          <p:nvPr/>
        </p:nvSpPr>
        <p:spPr>
          <a:xfrm>
            <a:off x="5779604" y="5094798"/>
            <a:ext cx="1923221" cy="491987"/>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a = (“Nim“, 2.0)</a:t>
            </a:r>
          </a:p>
        </p:txBody>
      </p:sp>
    </p:spTree>
    <p:extLst>
      <p:ext uri="{BB962C8B-B14F-4D97-AF65-F5344CB8AC3E}">
        <p14:creationId xmlns:p14="http://schemas.microsoft.com/office/powerpoint/2010/main" val="252704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32C86-F1B3-E942-EBAD-00AC484BA445}"/>
              </a:ext>
            </a:extLst>
          </p:cNvPr>
          <p:cNvSpPr>
            <a:spLocks noGrp="1"/>
          </p:cNvSpPr>
          <p:nvPr>
            <p:ph type="title"/>
          </p:nvPr>
        </p:nvSpPr>
        <p:spPr/>
        <p:txBody>
          <a:bodyPr/>
          <a:lstStyle/>
          <a:p>
            <a:r>
              <a:rPr lang="de-DE" dirty="0"/>
              <a:t>ADVANCED DATATYPES</a:t>
            </a:r>
          </a:p>
        </p:txBody>
      </p:sp>
      <p:sp>
        <p:nvSpPr>
          <p:cNvPr id="3" name="Textplatzhalter 2">
            <a:extLst>
              <a:ext uri="{FF2B5EF4-FFF2-40B4-BE49-F238E27FC236}">
                <a16:creationId xmlns:a16="http://schemas.microsoft.com/office/drawing/2014/main" id="{DD223FA6-905C-CFAA-D72C-9ABE2D62ADB4}"/>
              </a:ext>
            </a:extLst>
          </p:cNvPr>
          <p:cNvSpPr>
            <a:spLocks noGrp="1"/>
          </p:cNvSpPr>
          <p:nvPr>
            <p:ph type="body" idx="1"/>
          </p:nvPr>
        </p:nvSpPr>
        <p:spPr>
          <a:xfrm>
            <a:off x="1243104" y="2577628"/>
            <a:ext cx="2882475" cy="398616"/>
          </a:xfrm>
        </p:spPr>
        <p:txBody>
          <a:bodyPr/>
          <a:lstStyle/>
          <a:p>
            <a:r>
              <a:rPr lang="de-DE" dirty="0"/>
              <a:t>ENUMS</a:t>
            </a:r>
          </a:p>
        </p:txBody>
      </p:sp>
      <p:pic>
        <p:nvPicPr>
          <p:cNvPr id="14" name="Inhaltsplatzhalter 13">
            <a:extLst>
              <a:ext uri="{FF2B5EF4-FFF2-40B4-BE49-F238E27FC236}">
                <a16:creationId xmlns:a16="http://schemas.microsoft.com/office/drawing/2014/main" id="{491B88B7-241F-DE87-6CB3-11402203430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42587" y="3051056"/>
            <a:ext cx="3548073" cy="2417124"/>
          </a:xfrm>
        </p:spPr>
      </p:pic>
      <p:sp>
        <p:nvSpPr>
          <p:cNvPr id="8" name="Inhaltsplatzhalter 7">
            <a:extLst>
              <a:ext uri="{FF2B5EF4-FFF2-40B4-BE49-F238E27FC236}">
                <a16:creationId xmlns:a16="http://schemas.microsoft.com/office/drawing/2014/main" id="{6A49B8F2-8189-7479-38C6-DE407EC34551}"/>
              </a:ext>
            </a:extLst>
          </p:cNvPr>
          <p:cNvSpPr>
            <a:spLocks noGrp="1"/>
          </p:cNvSpPr>
          <p:nvPr>
            <p:ph sz="half" idx="14"/>
          </p:nvPr>
        </p:nvSpPr>
        <p:spPr>
          <a:xfrm>
            <a:off x="8295021" y="3051056"/>
            <a:ext cx="1629201" cy="1194594"/>
          </a:xfrm>
          <a:ln>
            <a:solidFill>
              <a:schemeClr val="bg1">
                <a:lumMod val="85000"/>
              </a:schemeClr>
            </a:solidFill>
          </a:ln>
        </p:spPr>
        <p:txBody>
          <a:bodyPr/>
          <a:lstStyle/>
          <a:p>
            <a:pPr>
              <a:spcBef>
                <a:spcPts val="600"/>
              </a:spcBef>
            </a:pPr>
            <a:r>
              <a:rPr lang="de-DE" sz="1600" dirty="0"/>
              <a:t>AUSGABE</a:t>
            </a:r>
          </a:p>
          <a:p>
            <a:pPr>
              <a:spcBef>
                <a:spcPts val="600"/>
              </a:spcBef>
            </a:pPr>
            <a:r>
              <a:rPr lang="de-DE" dirty="0"/>
              <a:t>Color</a:t>
            </a:r>
          </a:p>
          <a:p>
            <a:pPr>
              <a:spcBef>
                <a:spcPts val="600"/>
              </a:spcBef>
            </a:pPr>
            <a:r>
              <a:rPr lang="de-DE" dirty="0"/>
              <a:t>RED</a:t>
            </a:r>
          </a:p>
        </p:txBody>
      </p:sp>
      <p:sp>
        <p:nvSpPr>
          <p:cNvPr id="9" name="Fußzeilenplatzhalter 8">
            <a:extLst>
              <a:ext uri="{FF2B5EF4-FFF2-40B4-BE49-F238E27FC236}">
                <a16:creationId xmlns:a16="http://schemas.microsoft.com/office/drawing/2014/main" id="{A7DA3533-168C-FC13-5993-5FAF32037FBC}"/>
              </a:ext>
            </a:extLst>
          </p:cNvPr>
          <p:cNvSpPr>
            <a:spLocks noGrp="1"/>
          </p:cNvSpPr>
          <p:nvPr>
            <p:ph type="ftr" sz="quarter" idx="11"/>
          </p:nvPr>
        </p:nvSpPr>
        <p:spPr/>
        <p:txBody>
          <a:bodyPr/>
          <a:lstStyle/>
          <a:p>
            <a:pPr rtl="0"/>
            <a:r>
              <a:rPr lang="de" dirty="0"/>
              <a:t>ADVANCED DATATYPES</a:t>
            </a:r>
          </a:p>
        </p:txBody>
      </p:sp>
      <p:sp>
        <p:nvSpPr>
          <p:cNvPr id="10" name="Foliennummernplatzhalter 9">
            <a:extLst>
              <a:ext uri="{FF2B5EF4-FFF2-40B4-BE49-F238E27FC236}">
                <a16:creationId xmlns:a16="http://schemas.microsoft.com/office/drawing/2014/main" id="{7DA6300F-911A-0A0D-F31C-6EFEA981CBE6}"/>
              </a:ext>
            </a:extLst>
          </p:cNvPr>
          <p:cNvSpPr>
            <a:spLocks noGrp="1"/>
          </p:cNvSpPr>
          <p:nvPr>
            <p:ph type="sldNum" sz="quarter" idx="12"/>
          </p:nvPr>
        </p:nvSpPr>
        <p:spPr/>
        <p:txBody>
          <a:bodyPr/>
          <a:lstStyle/>
          <a:p>
            <a:pPr rtl="0"/>
            <a:fld id="{B5CEABB6-07DC-46E8-9B57-56EC44A396E5}" type="slidenum">
              <a:rPr lang="en-US" smtClean="0"/>
              <a:t>15</a:t>
            </a:fld>
            <a:endParaRPr lang="en-US" dirty="0"/>
          </a:p>
        </p:txBody>
      </p:sp>
      <p:sp>
        <p:nvSpPr>
          <p:cNvPr id="15" name="Scrollen: vertikal 14">
            <a:extLst>
              <a:ext uri="{FF2B5EF4-FFF2-40B4-BE49-F238E27FC236}">
                <a16:creationId xmlns:a16="http://schemas.microsoft.com/office/drawing/2014/main" id="{8594CD4E-B66C-8F51-BEB6-9739EE341F89}"/>
              </a:ext>
            </a:extLst>
          </p:cNvPr>
          <p:cNvSpPr/>
          <p:nvPr/>
        </p:nvSpPr>
        <p:spPr>
          <a:xfrm>
            <a:off x="4179403" y="2787926"/>
            <a:ext cx="2922105" cy="860427"/>
          </a:xfrm>
          <a:prstGeom prst="verticalScroll">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var textColor: Color = Color.RED</a:t>
            </a:r>
          </a:p>
          <a:p>
            <a:pPr algn="ctr"/>
            <a:r>
              <a:rPr lang="de-DE" sz="1400" dirty="0">
                <a:solidFill>
                  <a:schemeClr val="tx1"/>
                </a:solidFill>
              </a:rPr>
              <a:t>oder</a:t>
            </a:r>
          </a:p>
          <a:p>
            <a:pPr algn="ctr"/>
            <a:r>
              <a:rPr lang="de-DE" sz="1400" dirty="0">
                <a:solidFill>
                  <a:schemeClr val="tx1"/>
                </a:solidFill>
              </a:rPr>
              <a:t>var textColor = RED</a:t>
            </a:r>
          </a:p>
        </p:txBody>
      </p:sp>
    </p:spTree>
    <p:extLst>
      <p:ext uri="{BB962C8B-B14F-4D97-AF65-F5344CB8AC3E}">
        <p14:creationId xmlns:p14="http://schemas.microsoft.com/office/powerpoint/2010/main" val="69658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7069-5E5B-1416-AA0A-9757D2B0BC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DA9A8C-4922-CFAC-69CD-CD0DFC100FBE}"/>
              </a:ext>
            </a:extLst>
          </p:cNvPr>
          <p:cNvSpPr>
            <a:spLocks noGrp="1"/>
          </p:cNvSpPr>
          <p:nvPr>
            <p:ph type="title"/>
          </p:nvPr>
        </p:nvSpPr>
        <p:spPr>
          <a:xfrm>
            <a:off x="-969243" y="-143493"/>
            <a:ext cx="8421688" cy="1325563"/>
          </a:xfrm>
        </p:spPr>
        <p:txBody>
          <a:bodyPr rtlCol="0"/>
          <a:lstStyle/>
          <a:p>
            <a:pPr rtl="0"/>
            <a:r>
              <a:rPr lang="de-DE" dirty="0"/>
              <a:t>Prozeduren</a:t>
            </a:r>
          </a:p>
        </p:txBody>
      </p:sp>
      <p:sp>
        <p:nvSpPr>
          <p:cNvPr id="24" name="Textplatzhalter 23">
            <a:extLst>
              <a:ext uri="{FF2B5EF4-FFF2-40B4-BE49-F238E27FC236}">
                <a16:creationId xmlns:a16="http://schemas.microsoft.com/office/drawing/2014/main" id="{05F8BBC5-8112-5542-BDF7-8C8897F978D6}"/>
              </a:ext>
            </a:extLst>
          </p:cNvPr>
          <p:cNvSpPr>
            <a:spLocks noGrp="1"/>
          </p:cNvSpPr>
          <p:nvPr>
            <p:ph type="body" idx="1"/>
          </p:nvPr>
        </p:nvSpPr>
        <p:spPr>
          <a:xfrm>
            <a:off x="1697370" y="983137"/>
            <a:ext cx="10037430" cy="1553393"/>
          </a:xfrm>
          <a:ln>
            <a:solidFill>
              <a:schemeClr val="accent1"/>
            </a:solidFill>
          </a:ln>
        </p:spPr>
        <p:txBody>
          <a:bodyPr rtlCol="0"/>
          <a:lstStyle/>
          <a:p>
            <a:pPr algn="l" rtl="0"/>
            <a:r>
              <a:rPr lang="de-DE" sz="1800" b="1" dirty="0"/>
              <a:t>Syntax</a:t>
            </a:r>
            <a:r>
              <a:rPr lang="de-DE" sz="1800" dirty="0"/>
              <a:t>:     </a:t>
            </a:r>
          </a:p>
          <a:p>
            <a:pPr algn="l" rtl="0"/>
            <a:r>
              <a:rPr lang="de-DE" sz="1800" dirty="0">
                <a:solidFill>
                  <a:srgbClr val="FF0000"/>
                </a:solidFill>
              </a:rPr>
              <a:t>proc</a:t>
            </a:r>
            <a:r>
              <a:rPr lang="de-DE" sz="1800" dirty="0"/>
              <a:t> &lt;name&gt;(&lt;param1&gt;:&lt;typ1&gt;, &lt;param2&gt;:&lt;typ2&gt;, …): &lt;</a:t>
            </a:r>
            <a:r>
              <a:rPr lang="de-DE" sz="1800" dirty="0" err="1"/>
              <a:t>returnTyp</a:t>
            </a:r>
            <a:r>
              <a:rPr lang="de-DE" sz="1800" dirty="0"/>
              <a:t>&gt; = </a:t>
            </a:r>
          </a:p>
          <a:p>
            <a:pPr algn="l" rtl="0"/>
            <a:r>
              <a:rPr lang="de-DE" sz="1800" dirty="0"/>
              <a:t>    &lt;</a:t>
            </a:r>
            <a:r>
              <a:rPr lang="de-DE" sz="1800" dirty="0" err="1"/>
              <a:t>prozedur_block</a:t>
            </a:r>
            <a:r>
              <a:rPr lang="de-DE" sz="1800" dirty="0"/>
              <a:t>&gt;</a:t>
            </a:r>
            <a:endParaRPr lang="de-DE" sz="1600" dirty="0">
              <a:latin typeface="+mn-lt"/>
            </a:endParaRPr>
          </a:p>
        </p:txBody>
      </p:sp>
      <p:sp>
        <p:nvSpPr>
          <p:cNvPr id="33" name="Textplatzhalter 32">
            <a:extLst>
              <a:ext uri="{FF2B5EF4-FFF2-40B4-BE49-F238E27FC236}">
                <a16:creationId xmlns:a16="http://schemas.microsoft.com/office/drawing/2014/main" id="{BBBD0FCB-162C-C690-F2C6-7D13AD9AC115}"/>
              </a:ext>
            </a:extLst>
          </p:cNvPr>
          <p:cNvSpPr>
            <a:spLocks noGrp="1"/>
          </p:cNvSpPr>
          <p:nvPr>
            <p:ph type="body" idx="18"/>
          </p:nvPr>
        </p:nvSpPr>
        <p:spPr>
          <a:xfrm>
            <a:off x="6378213" y="2914704"/>
            <a:ext cx="5569645" cy="2851067"/>
          </a:xfrm>
          <a:ln>
            <a:solidFill>
              <a:schemeClr val="accent1"/>
            </a:solidFill>
          </a:ln>
        </p:spPr>
        <p:txBody>
          <a:bodyPr rtlCol="0"/>
          <a:lstStyle/>
          <a:p>
            <a:pPr algn="l" rtl="0"/>
            <a:r>
              <a:rPr lang="de-DE" sz="1600" b="1" dirty="0"/>
              <a:t>Void–Prozeduren:</a:t>
            </a:r>
          </a:p>
          <a:p>
            <a:pPr algn="l" rtl="0"/>
            <a:r>
              <a:rPr lang="de-DE" sz="1600" dirty="0">
                <a:solidFill>
                  <a:srgbClr val="FF0000"/>
                </a:solidFill>
              </a:rPr>
              <a:t>proc</a:t>
            </a:r>
            <a:r>
              <a:rPr lang="de-DE" sz="1600" dirty="0"/>
              <a:t> </a:t>
            </a:r>
            <a:r>
              <a:rPr lang="de-DE" sz="1600" dirty="0" err="1"/>
              <a:t>echoModulBewertung</a:t>
            </a:r>
            <a:r>
              <a:rPr lang="de-DE" sz="1600" dirty="0"/>
              <a:t>(</a:t>
            </a:r>
            <a:r>
              <a:rPr lang="de-DE" sz="1600" dirty="0" err="1">
                <a:solidFill>
                  <a:schemeClr val="accent1">
                    <a:lumMod val="50000"/>
                  </a:schemeClr>
                </a:solidFill>
              </a:rPr>
              <a:t>modul</a:t>
            </a:r>
            <a:r>
              <a:rPr lang="de-DE" sz="1600" dirty="0"/>
              <a:t>: </a:t>
            </a:r>
            <a:r>
              <a:rPr lang="de-DE" sz="1600" dirty="0" err="1"/>
              <a:t>string</a:t>
            </a:r>
            <a:r>
              <a:rPr lang="de-DE" sz="1600" dirty="0"/>
              <a:t>) =</a:t>
            </a:r>
          </a:p>
          <a:p>
            <a:pPr algn="l" rtl="0"/>
            <a:r>
              <a:rPr lang="de-DE" sz="1600" dirty="0"/>
              <a:t>  case </a:t>
            </a:r>
            <a:r>
              <a:rPr lang="de-DE" sz="1600" dirty="0" err="1">
                <a:solidFill>
                  <a:schemeClr val="accent1">
                    <a:lumMod val="50000"/>
                  </a:schemeClr>
                </a:solidFill>
              </a:rPr>
              <a:t>modul</a:t>
            </a:r>
            <a:endParaRPr lang="de-DE" sz="1600" dirty="0">
              <a:solidFill>
                <a:schemeClr val="accent1">
                  <a:lumMod val="50000"/>
                </a:schemeClr>
              </a:solidFill>
            </a:endParaRPr>
          </a:p>
          <a:p>
            <a:pPr algn="l" rtl="0"/>
            <a:r>
              <a:rPr lang="de-DE" sz="1600" dirty="0"/>
              <a:t>    </a:t>
            </a:r>
            <a:r>
              <a:rPr lang="de-DE" sz="1600" dirty="0" err="1"/>
              <a:t>of</a:t>
            </a:r>
            <a:r>
              <a:rPr lang="de-DE" sz="1600" dirty="0"/>
              <a:t> “pr3“, “Pr3“, “PR3“:</a:t>
            </a:r>
          </a:p>
          <a:p>
            <a:pPr algn="l" rtl="0"/>
            <a:r>
              <a:rPr lang="de-DE" sz="1600" dirty="0"/>
              <a:t>       echo </a:t>
            </a:r>
            <a:r>
              <a:rPr lang="de-DE" sz="1600" dirty="0" err="1">
                <a:solidFill>
                  <a:schemeClr val="accent1">
                    <a:lumMod val="50000"/>
                  </a:schemeClr>
                </a:solidFill>
              </a:rPr>
              <a:t>modul</a:t>
            </a:r>
            <a:r>
              <a:rPr lang="de-DE" sz="1600" dirty="0"/>
              <a:t>, “ist cool!“</a:t>
            </a:r>
          </a:p>
          <a:p>
            <a:pPr algn="l" rtl="0"/>
            <a:r>
              <a:rPr lang="de-DE" sz="1600" dirty="0"/>
              <a:t>    </a:t>
            </a:r>
            <a:r>
              <a:rPr lang="de-DE" sz="1600" dirty="0" err="1"/>
              <a:t>else</a:t>
            </a:r>
            <a:r>
              <a:rPr lang="de-DE" sz="1600" dirty="0"/>
              <a:t>:</a:t>
            </a:r>
          </a:p>
          <a:p>
            <a:pPr algn="l" rtl="0"/>
            <a:r>
              <a:rPr lang="de-DE" sz="1600" dirty="0"/>
              <a:t>       echo </a:t>
            </a:r>
            <a:r>
              <a:rPr lang="de-DE" sz="1600" dirty="0" err="1">
                <a:solidFill>
                  <a:schemeClr val="accent1">
                    <a:lumMod val="50000"/>
                  </a:schemeClr>
                </a:solidFill>
              </a:rPr>
              <a:t>modul</a:t>
            </a:r>
            <a:r>
              <a:rPr lang="de-DE" sz="1600" dirty="0"/>
              <a:t>, “ist ganz in Ordnung.“</a:t>
            </a:r>
          </a:p>
        </p:txBody>
      </p:sp>
      <p:sp>
        <p:nvSpPr>
          <p:cNvPr id="34" name="Textplatzhalter 33">
            <a:extLst>
              <a:ext uri="{FF2B5EF4-FFF2-40B4-BE49-F238E27FC236}">
                <a16:creationId xmlns:a16="http://schemas.microsoft.com/office/drawing/2014/main" id="{29C956DC-05D4-F498-E556-E124053B050A}"/>
              </a:ext>
            </a:extLst>
          </p:cNvPr>
          <p:cNvSpPr>
            <a:spLocks noGrp="1"/>
          </p:cNvSpPr>
          <p:nvPr>
            <p:ph type="body" idx="19"/>
          </p:nvPr>
        </p:nvSpPr>
        <p:spPr>
          <a:xfrm>
            <a:off x="1485900" y="2914705"/>
            <a:ext cx="4679255" cy="2851067"/>
          </a:xfrm>
          <a:ln>
            <a:solidFill>
              <a:schemeClr val="accent1"/>
            </a:solidFill>
          </a:ln>
        </p:spPr>
        <p:txBody>
          <a:bodyPr rtlCol="0"/>
          <a:lstStyle/>
          <a:p>
            <a:pPr algn="l" rtl="0"/>
            <a:endParaRPr lang="de-DE" sz="1600" dirty="0">
              <a:solidFill>
                <a:srgbClr val="FF0000"/>
              </a:solidFill>
            </a:endParaRPr>
          </a:p>
          <a:p>
            <a:pPr algn="l" rtl="0"/>
            <a:r>
              <a:rPr lang="de-DE" sz="1600" dirty="0">
                <a:solidFill>
                  <a:schemeClr val="tx1"/>
                </a:solidFill>
              </a:rPr>
              <a:t>Beispiel:</a:t>
            </a:r>
          </a:p>
          <a:p>
            <a:pPr algn="l" rtl="0"/>
            <a:r>
              <a:rPr lang="de-DE" sz="1600" dirty="0">
                <a:solidFill>
                  <a:srgbClr val="FF0000"/>
                </a:solidFill>
              </a:rPr>
              <a:t>proc</a:t>
            </a:r>
            <a:r>
              <a:rPr lang="de-DE" sz="1600" dirty="0"/>
              <a:t> </a:t>
            </a:r>
            <a:r>
              <a:rPr lang="de-DE" sz="1600" dirty="0" err="1"/>
              <a:t>findeMax</a:t>
            </a:r>
            <a:r>
              <a:rPr lang="de-DE" sz="1600" dirty="0"/>
              <a:t>(x: int, </a:t>
            </a:r>
            <a:r>
              <a:rPr lang="de-DE" sz="1600" dirty="0" err="1"/>
              <a:t>y</a:t>
            </a:r>
            <a:r>
              <a:rPr lang="de-DE" sz="1600" dirty="0"/>
              <a:t>: int): int =</a:t>
            </a:r>
          </a:p>
          <a:p>
            <a:pPr algn="l" rtl="0"/>
            <a:r>
              <a:rPr lang="de-DE" sz="1600" dirty="0"/>
              <a:t>   if x &gt; </a:t>
            </a:r>
            <a:r>
              <a:rPr lang="de-DE" sz="1600" dirty="0" err="1"/>
              <a:t>y</a:t>
            </a:r>
            <a:r>
              <a:rPr lang="de-DE" sz="1600" dirty="0"/>
              <a:t>:</a:t>
            </a:r>
          </a:p>
          <a:p>
            <a:pPr algn="l" rtl="0"/>
            <a:r>
              <a:rPr lang="de-DE" sz="1600" dirty="0"/>
              <a:t>      return x</a:t>
            </a:r>
          </a:p>
          <a:p>
            <a:pPr algn="l" rtl="0"/>
            <a:r>
              <a:rPr lang="de-DE" sz="1600" dirty="0"/>
              <a:t>   </a:t>
            </a:r>
            <a:r>
              <a:rPr lang="de-DE" sz="1600" dirty="0" err="1"/>
              <a:t>else</a:t>
            </a:r>
            <a:r>
              <a:rPr lang="de-DE" sz="1600" dirty="0"/>
              <a:t>: </a:t>
            </a:r>
          </a:p>
          <a:p>
            <a:pPr algn="l" rtl="0"/>
            <a:r>
              <a:rPr lang="de-DE" sz="1600" dirty="0"/>
              <a:t>       return </a:t>
            </a:r>
            <a:r>
              <a:rPr lang="de-DE" sz="1600" dirty="0" err="1"/>
              <a:t>y</a:t>
            </a:r>
            <a:endParaRPr lang="de-DE" sz="1600" dirty="0"/>
          </a:p>
          <a:p>
            <a:pPr algn="l" rtl="0"/>
            <a:r>
              <a:rPr lang="de-DE" sz="1600" dirty="0">
                <a:solidFill>
                  <a:schemeClr val="tx1">
                    <a:lumMod val="65000"/>
                    <a:lumOff val="35000"/>
                  </a:schemeClr>
                </a:solidFill>
              </a:rPr>
              <a:t>   #in der Prozedur</a:t>
            </a:r>
          </a:p>
          <a:p>
            <a:pPr algn="l" rtl="0"/>
            <a:r>
              <a:rPr lang="de-DE" sz="1600" dirty="0">
                <a:solidFill>
                  <a:schemeClr val="tx1">
                    <a:lumMod val="65000"/>
                    <a:lumOff val="35000"/>
                  </a:schemeClr>
                </a:solidFill>
              </a:rPr>
              <a:t>#außerhalb der Prozedur</a:t>
            </a:r>
          </a:p>
          <a:p>
            <a:pPr algn="l" rtl="0"/>
            <a:r>
              <a:rPr lang="de-DE" sz="1600" dirty="0"/>
              <a:t>              </a:t>
            </a:r>
          </a:p>
        </p:txBody>
      </p:sp>
      <p:sp>
        <p:nvSpPr>
          <p:cNvPr id="4" name="Fußzeilenplatzhalter 3">
            <a:extLst>
              <a:ext uri="{FF2B5EF4-FFF2-40B4-BE49-F238E27FC236}">
                <a16:creationId xmlns:a16="http://schemas.microsoft.com/office/drawing/2014/main" id="{B5F8F7DA-E2F5-2581-1E6A-0CAF3ECC7219}"/>
              </a:ext>
            </a:extLst>
          </p:cNvPr>
          <p:cNvSpPr>
            <a:spLocks noGrp="1"/>
          </p:cNvSpPr>
          <p:nvPr>
            <p:ph type="ftr" sz="quarter" idx="11"/>
          </p:nvPr>
        </p:nvSpPr>
        <p:spPr>
          <a:xfrm>
            <a:off x="7833058" y="6370814"/>
            <a:ext cx="4114800" cy="365125"/>
          </a:xfrm>
        </p:spPr>
        <p:txBody>
          <a:bodyPr rtlCol="0"/>
          <a:lstStyle/>
          <a:p>
            <a:pPr rtl="0"/>
            <a:r>
              <a:rPr lang="de-DE" dirty="0"/>
              <a:t>Prozeduren</a:t>
            </a:r>
          </a:p>
        </p:txBody>
      </p:sp>
      <p:sp>
        <p:nvSpPr>
          <p:cNvPr id="5" name="Foliennummernplatzhalter 4">
            <a:extLst>
              <a:ext uri="{FF2B5EF4-FFF2-40B4-BE49-F238E27FC236}">
                <a16:creationId xmlns:a16="http://schemas.microsoft.com/office/drawing/2014/main" id="{F594F44B-30B8-3462-D94C-13A3D479C37D}"/>
              </a:ext>
            </a:extLst>
          </p:cNvPr>
          <p:cNvSpPr>
            <a:spLocks noGrp="1"/>
          </p:cNvSpPr>
          <p:nvPr>
            <p:ph type="sldNum" sz="quarter" idx="12"/>
          </p:nvPr>
        </p:nvSpPr>
        <p:spPr>
          <a:xfrm>
            <a:off x="8747458" y="6370815"/>
            <a:ext cx="2743200" cy="365125"/>
          </a:xfrm>
        </p:spPr>
        <p:txBody>
          <a:bodyPr rtlCol="0"/>
          <a:lstStyle/>
          <a:p>
            <a:pPr rtl="0"/>
            <a:fld id="{B5CEABB6-07DC-46E8-9B57-56EC44A396E5}" type="slidenum">
              <a:rPr lang="de-DE" smtClean="0"/>
              <a:pPr rtl="0"/>
              <a:t>16</a:t>
            </a:fld>
            <a:endParaRPr lang="de-DE" dirty="0"/>
          </a:p>
        </p:txBody>
      </p:sp>
    </p:spTree>
    <p:extLst>
      <p:ext uri="{BB962C8B-B14F-4D97-AF65-F5344CB8AC3E}">
        <p14:creationId xmlns:p14="http://schemas.microsoft.com/office/powerpoint/2010/main" val="273072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1068D-C744-5096-4FBB-DE265FD7CC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AA27CB-CF01-BED9-5C27-F11282C4598B}"/>
              </a:ext>
            </a:extLst>
          </p:cNvPr>
          <p:cNvSpPr>
            <a:spLocks noGrp="1"/>
          </p:cNvSpPr>
          <p:nvPr>
            <p:ph type="title"/>
          </p:nvPr>
        </p:nvSpPr>
        <p:spPr>
          <a:xfrm>
            <a:off x="-714185" y="-113712"/>
            <a:ext cx="8421688" cy="1325563"/>
          </a:xfrm>
        </p:spPr>
        <p:txBody>
          <a:bodyPr rtlCol="0"/>
          <a:lstStyle/>
          <a:p>
            <a:pPr rtl="0"/>
            <a:r>
              <a:rPr lang="de-DE" dirty="0"/>
              <a:t>Prozeduren</a:t>
            </a:r>
          </a:p>
        </p:txBody>
      </p:sp>
      <p:sp>
        <p:nvSpPr>
          <p:cNvPr id="7" name="Inhaltsplatzhalter 6">
            <a:extLst>
              <a:ext uri="{FF2B5EF4-FFF2-40B4-BE49-F238E27FC236}">
                <a16:creationId xmlns:a16="http://schemas.microsoft.com/office/drawing/2014/main" id="{CE02AF6F-58D4-2507-B5A6-A08B3775E33D}"/>
              </a:ext>
            </a:extLst>
          </p:cNvPr>
          <p:cNvSpPr>
            <a:spLocks noGrp="1"/>
          </p:cNvSpPr>
          <p:nvPr>
            <p:ph sz="half" idx="2"/>
          </p:nvPr>
        </p:nvSpPr>
        <p:spPr>
          <a:xfrm>
            <a:off x="673210" y="1202365"/>
            <a:ext cx="5088541" cy="3545830"/>
          </a:xfrm>
        </p:spPr>
        <p:txBody>
          <a:bodyPr vert="horz" lIns="91440" tIns="45720" rIns="91440" bIns="45720" rtlCol="0" anchor="t">
            <a:normAutofit/>
          </a:bodyPr>
          <a:lstStyle/>
          <a:p>
            <a:r>
              <a:rPr lang="de-DE" sz="1800" noProof="1">
                <a:solidFill>
                  <a:srgbClr val="FF0000"/>
                </a:solidFill>
              </a:rPr>
              <a:t>Veränderlichkeit von Parametern:</a:t>
            </a:r>
          </a:p>
          <a:p>
            <a:pPr marL="285750" indent="-285750">
              <a:buFont typeface="Arial" panose="020B0604020202020204" pitchFamily="34" charset="0"/>
              <a:buChar char="•"/>
            </a:pPr>
            <a:r>
              <a:rPr lang="de-DE" sz="1800" noProof="1">
                <a:solidFill>
                  <a:schemeClr val="tx1"/>
                </a:solidFill>
              </a:rPr>
              <a:t>Normalerweise können Parameter innerhalb einer Prozedur nicht verändert werden</a:t>
            </a:r>
          </a:p>
        </p:txBody>
      </p:sp>
      <p:sp>
        <p:nvSpPr>
          <p:cNvPr id="3" name="Textplatzhalter 2">
            <a:extLst>
              <a:ext uri="{FF2B5EF4-FFF2-40B4-BE49-F238E27FC236}">
                <a16:creationId xmlns:a16="http://schemas.microsoft.com/office/drawing/2014/main" id="{4FFCAA4B-1674-8547-520B-CA1122C37D6C}"/>
              </a:ext>
            </a:extLst>
          </p:cNvPr>
          <p:cNvSpPr>
            <a:spLocks noGrp="1"/>
          </p:cNvSpPr>
          <p:nvPr>
            <p:ph sz="quarter" idx="4"/>
          </p:nvPr>
        </p:nvSpPr>
        <p:spPr>
          <a:xfrm>
            <a:off x="6225186" y="1420132"/>
            <a:ext cx="6096000" cy="3276588"/>
          </a:xfrm>
        </p:spPr>
        <p:txBody>
          <a:bodyPr rtlCol="0">
            <a:normAutofit/>
          </a:bodyPr>
          <a:lstStyle/>
          <a:p>
            <a:pPr marL="285750" indent="-285750" rtl="0">
              <a:buFont typeface="Wingdings" pitchFamily="2" charset="2"/>
              <a:buChar char="è"/>
            </a:pPr>
            <a:r>
              <a:rPr lang="de-DE" sz="1800" b="1" dirty="0"/>
              <a:t>Wenn eine Änderung erforderlich ist, muss eine neue Variable mit `</a:t>
            </a:r>
            <a:r>
              <a:rPr lang="de-DE" sz="1800" b="1" dirty="0" err="1"/>
              <a:t>var</a:t>
            </a:r>
            <a:r>
              <a:rPr lang="de-DE" sz="1800" b="1" dirty="0"/>
              <a:t>` im Prozedurkörper deklariert werden</a:t>
            </a:r>
          </a:p>
          <a:p>
            <a:pPr rtl="0"/>
            <a:r>
              <a:rPr lang="de-DE" sz="1800" b="1" dirty="0"/>
              <a:t>Beispiel:</a:t>
            </a:r>
          </a:p>
        </p:txBody>
      </p:sp>
      <p:sp>
        <p:nvSpPr>
          <p:cNvPr id="10" name="Fußzeilenplatzhalter 9">
            <a:extLst>
              <a:ext uri="{FF2B5EF4-FFF2-40B4-BE49-F238E27FC236}">
                <a16:creationId xmlns:a16="http://schemas.microsoft.com/office/drawing/2014/main" id="{BF96FA5D-8D04-AA2F-40F6-584B2947B359}"/>
              </a:ext>
            </a:extLst>
          </p:cNvPr>
          <p:cNvSpPr>
            <a:spLocks noGrp="1"/>
          </p:cNvSpPr>
          <p:nvPr>
            <p:ph type="ftr" sz="quarter" idx="11"/>
          </p:nvPr>
        </p:nvSpPr>
        <p:spPr>
          <a:xfrm>
            <a:off x="7924799" y="6356350"/>
            <a:ext cx="4114800" cy="365125"/>
          </a:xfrm>
        </p:spPr>
        <p:txBody>
          <a:bodyPr rtlCol="0"/>
          <a:lstStyle/>
          <a:p>
            <a:pPr rtl="0"/>
            <a:r>
              <a:rPr lang="de-DE" dirty="0"/>
              <a:t>Prozeduren</a:t>
            </a:r>
          </a:p>
        </p:txBody>
      </p:sp>
      <p:sp>
        <p:nvSpPr>
          <p:cNvPr id="11" name="Foliennummernplatzhalter 10">
            <a:extLst>
              <a:ext uri="{FF2B5EF4-FFF2-40B4-BE49-F238E27FC236}">
                <a16:creationId xmlns:a16="http://schemas.microsoft.com/office/drawing/2014/main" id="{582923AE-3DD7-3C01-818F-9E52B00F08FA}"/>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17</a:t>
            </a:fld>
            <a:endParaRPr lang="de-DE" dirty="0"/>
          </a:p>
        </p:txBody>
      </p:sp>
      <p:pic>
        <p:nvPicPr>
          <p:cNvPr id="6" name="Grafik 5" descr="Ein Bild, das Text, Screenshot, Schrift enthält.&#10;&#10;Automatisch generierte Beschreibung">
            <a:extLst>
              <a:ext uri="{FF2B5EF4-FFF2-40B4-BE49-F238E27FC236}">
                <a16:creationId xmlns:a16="http://schemas.microsoft.com/office/drawing/2014/main" id="{28C7CE17-3671-0496-A12F-89E040746E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659" y="2589430"/>
            <a:ext cx="4317616" cy="2330142"/>
          </a:xfrm>
          <a:prstGeom prst="rect">
            <a:avLst/>
          </a:prstGeom>
        </p:spPr>
      </p:pic>
      <p:pic>
        <p:nvPicPr>
          <p:cNvPr id="9" name="Grafik 8">
            <a:extLst>
              <a:ext uri="{FF2B5EF4-FFF2-40B4-BE49-F238E27FC236}">
                <a16:creationId xmlns:a16="http://schemas.microsoft.com/office/drawing/2014/main" id="{AAFF44F8-07EE-FF2D-263D-08DA3736F6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659" y="5963852"/>
            <a:ext cx="4775645" cy="302256"/>
          </a:xfrm>
          <a:prstGeom prst="rect">
            <a:avLst/>
          </a:prstGeom>
        </p:spPr>
      </p:pic>
      <p:sp>
        <p:nvSpPr>
          <p:cNvPr id="12" name="Textfeld 11">
            <a:extLst>
              <a:ext uri="{FF2B5EF4-FFF2-40B4-BE49-F238E27FC236}">
                <a16:creationId xmlns:a16="http://schemas.microsoft.com/office/drawing/2014/main" id="{1A489752-3151-7B93-D2F8-067F2DA277C7}"/>
              </a:ext>
            </a:extLst>
          </p:cNvPr>
          <p:cNvSpPr txBox="1"/>
          <p:nvPr/>
        </p:nvSpPr>
        <p:spPr>
          <a:xfrm>
            <a:off x="829659" y="5592378"/>
            <a:ext cx="2667000" cy="369332"/>
          </a:xfrm>
          <a:prstGeom prst="rect">
            <a:avLst/>
          </a:prstGeom>
          <a:noFill/>
        </p:spPr>
        <p:txBody>
          <a:bodyPr wrap="square" rtlCol="0">
            <a:spAutoFit/>
          </a:bodyPr>
          <a:lstStyle/>
          <a:p>
            <a:r>
              <a:rPr lang="de-DE" dirty="0"/>
              <a:t>Fehlermeldung:</a:t>
            </a:r>
          </a:p>
        </p:txBody>
      </p:sp>
      <p:pic>
        <p:nvPicPr>
          <p:cNvPr id="16" name="Grafik 15" descr="Ein Bild, das Text, Screenshot, Schrift enthält.&#10;&#10;Automatisch generierte Beschreibung">
            <a:extLst>
              <a:ext uri="{FF2B5EF4-FFF2-40B4-BE49-F238E27FC236}">
                <a16:creationId xmlns:a16="http://schemas.microsoft.com/office/drawing/2014/main" id="{08FAACF5-E1E3-8977-5E4D-9280755DA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5186" y="2918073"/>
            <a:ext cx="5490773" cy="2357934"/>
          </a:xfrm>
          <a:prstGeom prst="rect">
            <a:avLst/>
          </a:prstGeom>
        </p:spPr>
      </p:pic>
    </p:spTree>
    <p:extLst>
      <p:ext uri="{BB962C8B-B14F-4D97-AF65-F5344CB8AC3E}">
        <p14:creationId xmlns:p14="http://schemas.microsoft.com/office/powerpoint/2010/main" val="259942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5D99A-B8CB-D165-7B64-164744537052}"/>
            </a:ext>
          </a:extLst>
        </p:cNvPr>
        <p:cNvGrpSpPr/>
        <p:nvPr/>
      </p:nvGrpSpPr>
      <p:grpSpPr>
        <a:xfrm>
          <a:off x="0" y="0"/>
          <a:ext cx="0" cy="0"/>
          <a:chOff x="0" y="0"/>
          <a:chExt cx="0" cy="0"/>
        </a:xfrm>
      </p:grpSpPr>
      <p:sp>
        <p:nvSpPr>
          <p:cNvPr id="11" name="Titel 10">
            <a:extLst>
              <a:ext uri="{FF2B5EF4-FFF2-40B4-BE49-F238E27FC236}">
                <a16:creationId xmlns:a16="http://schemas.microsoft.com/office/drawing/2014/main" id="{3E9112CB-1BB6-60FF-3C3E-186332AF86DC}"/>
              </a:ext>
            </a:extLst>
          </p:cNvPr>
          <p:cNvSpPr>
            <a:spLocks noGrp="1"/>
          </p:cNvSpPr>
          <p:nvPr>
            <p:ph type="title"/>
          </p:nvPr>
        </p:nvSpPr>
        <p:spPr>
          <a:xfrm>
            <a:off x="-1727200" y="-323166"/>
            <a:ext cx="10515600" cy="1325563"/>
          </a:xfrm>
        </p:spPr>
        <p:txBody>
          <a:bodyPr rtlCol="0" anchor="ctr">
            <a:normAutofit/>
          </a:bodyPr>
          <a:lstStyle/>
          <a:p>
            <a:pPr rtl="0"/>
            <a:r>
              <a:rPr lang="de-DE" dirty="0"/>
              <a:t>Prozeduren</a:t>
            </a:r>
          </a:p>
        </p:txBody>
      </p:sp>
      <p:sp>
        <p:nvSpPr>
          <p:cNvPr id="3" name="Fußzeilenplatzhalter 2">
            <a:extLst>
              <a:ext uri="{FF2B5EF4-FFF2-40B4-BE49-F238E27FC236}">
                <a16:creationId xmlns:a16="http://schemas.microsoft.com/office/drawing/2014/main" id="{6501A484-CC82-B3D2-F65C-C23685A8EFC8}"/>
              </a:ext>
            </a:extLst>
          </p:cNvPr>
          <p:cNvSpPr>
            <a:spLocks noGrp="1"/>
          </p:cNvSpPr>
          <p:nvPr>
            <p:ph type="ftr" sz="quarter" idx="11"/>
          </p:nvPr>
        </p:nvSpPr>
        <p:spPr>
          <a:xfrm>
            <a:off x="7924800" y="6356350"/>
            <a:ext cx="4114800" cy="365125"/>
          </a:xfrm>
        </p:spPr>
        <p:txBody>
          <a:bodyPr rtlCol="0"/>
          <a:lstStyle/>
          <a:p>
            <a:pPr rtl="0"/>
            <a:r>
              <a:rPr lang="de-DE" dirty="0"/>
              <a:t>Prozeduren </a:t>
            </a:r>
          </a:p>
        </p:txBody>
      </p:sp>
      <p:sp>
        <p:nvSpPr>
          <p:cNvPr id="4" name="Foliennummernplatzhalter 3">
            <a:extLst>
              <a:ext uri="{FF2B5EF4-FFF2-40B4-BE49-F238E27FC236}">
                <a16:creationId xmlns:a16="http://schemas.microsoft.com/office/drawing/2014/main" id="{F8402679-28AC-D8E6-069A-7DE1FC71B756}"/>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18</a:t>
            </a:fld>
            <a:endParaRPr lang="de-DE"/>
          </a:p>
        </p:txBody>
      </p:sp>
      <p:sp>
        <p:nvSpPr>
          <p:cNvPr id="2" name="Textfeld 1">
            <a:extLst>
              <a:ext uri="{FF2B5EF4-FFF2-40B4-BE49-F238E27FC236}">
                <a16:creationId xmlns:a16="http://schemas.microsoft.com/office/drawing/2014/main" id="{DD5FBA50-0EB8-8902-978B-234ADF117FFE}"/>
              </a:ext>
            </a:extLst>
          </p:cNvPr>
          <p:cNvSpPr txBox="1"/>
          <p:nvPr/>
        </p:nvSpPr>
        <p:spPr>
          <a:xfrm>
            <a:off x="889000" y="679231"/>
            <a:ext cx="12065000" cy="646331"/>
          </a:xfrm>
          <a:prstGeom prst="rect">
            <a:avLst/>
          </a:prstGeom>
          <a:noFill/>
        </p:spPr>
        <p:txBody>
          <a:bodyPr wrap="square" rtlCol="0">
            <a:spAutoFit/>
          </a:bodyPr>
          <a:lstStyle/>
          <a:p>
            <a:r>
              <a:rPr lang="de-DE" dirty="0"/>
              <a:t>In </a:t>
            </a:r>
            <a:r>
              <a:rPr lang="de-DE" dirty="0" err="1"/>
              <a:t>Nim</a:t>
            </a:r>
            <a:r>
              <a:rPr lang="de-DE" dirty="0"/>
              <a:t> wird die </a:t>
            </a:r>
            <a:r>
              <a:rPr lang="de-DE" b="1" dirty="0"/>
              <a:t>Uniform </a:t>
            </a:r>
            <a:r>
              <a:rPr lang="de-DE" b="1" dirty="0" err="1"/>
              <a:t>Function</a:t>
            </a:r>
            <a:r>
              <a:rPr lang="de-DE" b="1" dirty="0"/>
              <a:t> Call Syntax (UFCS) </a:t>
            </a:r>
            <a:r>
              <a:rPr lang="de-DE" dirty="0"/>
              <a:t>unterstützt. Diese Syntax erlaubt verschiedene flexible Möglichkeiten Prozeduren aufzurufen.</a:t>
            </a:r>
          </a:p>
        </p:txBody>
      </p:sp>
      <p:sp>
        <p:nvSpPr>
          <p:cNvPr id="5" name="Textfeld 4">
            <a:extLst>
              <a:ext uri="{FF2B5EF4-FFF2-40B4-BE49-F238E27FC236}">
                <a16:creationId xmlns:a16="http://schemas.microsoft.com/office/drawing/2014/main" id="{7F792878-BCB7-D0DB-74CD-2B9A459669D0}"/>
              </a:ext>
            </a:extLst>
          </p:cNvPr>
          <p:cNvSpPr txBox="1"/>
          <p:nvPr/>
        </p:nvSpPr>
        <p:spPr>
          <a:xfrm>
            <a:off x="6578600" y="2255252"/>
            <a:ext cx="2819400" cy="923330"/>
          </a:xfrm>
          <a:prstGeom prst="rect">
            <a:avLst/>
          </a:prstGeom>
          <a:noFill/>
        </p:spPr>
        <p:txBody>
          <a:bodyPr wrap="square" rtlCol="0">
            <a:spAutoFit/>
          </a:bodyPr>
          <a:lstStyle/>
          <a:p>
            <a:r>
              <a:rPr lang="de-DE" b="1" dirty="0"/>
              <a:t>Standard-Aufruf:</a:t>
            </a:r>
          </a:p>
          <a:p>
            <a:endParaRPr lang="de-DE" dirty="0"/>
          </a:p>
          <a:p>
            <a:r>
              <a:rPr lang="de-DE" dirty="0" err="1"/>
              <a:t>procName</a:t>
            </a:r>
            <a:r>
              <a:rPr lang="de-DE" dirty="0"/>
              <a:t>(arg1, arg2)</a:t>
            </a:r>
          </a:p>
        </p:txBody>
      </p:sp>
      <p:sp>
        <p:nvSpPr>
          <p:cNvPr id="6" name="Textfeld 5">
            <a:extLst>
              <a:ext uri="{FF2B5EF4-FFF2-40B4-BE49-F238E27FC236}">
                <a16:creationId xmlns:a16="http://schemas.microsoft.com/office/drawing/2014/main" id="{5E1D0163-A437-492B-C411-FACAC6FDE2F0}"/>
              </a:ext>
            </a:extLst>
          </p:cNvPr>
          <p:cNvSpPr txBox="1"/>
          <p:nvPr/>
        </p:nvSpPr>
        <p:spPr>
          <a:xfrm>
            <a:off x="6578600" y="3529182"/>
            <a:ext cx="5773420" cy="2031325"/>
          </a:xfrm>
          <a:prstGeom prst="rect">
            <a:avLst/>
          </a:prstGeom>
          <a:noFill/>
        </p:spPr>
        <p:txBody>
          <a:bodyPr wrap="square" rtlCol="0">
            <a:spAutoFit/>
          </a:bodyPr>
          <a:lstStyle/>
          <a:p>
            <a:r>
              <a:rPr lang="de-DE" b="1" dirty="0"/>
              <a:t>UFCS-Stil:</a:t>
            </a:r>
          </a:p>
          <a:p>
            <a:endParaRPr lang="de-DE" dirty="0"/>
          </a:p>
          <a:p>
            <a:r>
              <a:rPr lang="de-DE" dirty="0"/>
              <a:t>1. arg1.procName(arg2)</a:t>
            </a:r>
          </a:p>
          <a:p>
            <a:endParaRPr lang="de-DE" dirty="0"/>
          </a:p>
          <a:p>
            <a:r>
              <a:rPr lang="de-DE" dirty="0"/>
              <a:t>2. </a:t>
            </a:r>
            <a:r>
              <a:rPr lang="de-DE" dirty="0" err="1"/>
              <a:t>procName</a:t>
            </a:r>
            <a:r>
              <a:rPr lang="de-DE" dirty="0"/>
              <a:t> arg1, arg2 (häufig für echo oder </a:t>
            </a:r>
            <a:r>
              <a:rPr lang="de-DE" dirty="0" err="1"/>
              <a:t>len</a:t>
            </a:r>
            <a:r>
              <a:rPr lang="de-DE" dirty="0"/>
              <a:t>)</a:t>
            </a:r>
          </a:p>
          <a:p>
            <a:endParaRPr lang="de-DE" dirty="0"/>
          </a:p>
          <a:p>
            <a:r>
              <a:rPr lang="de-DE" dirty="0"/>
              <a:t>3. arg1.procName arg2, arg3 (weniger verbreitet)</a:t>
            </a:r>
          </a:p>
        </p:txBody>
      </p:sp>
      <p:pic>
        <p:nvPicPr>
          <p:cNvPr id="9" name="Grafik 8" descr="Ein Bild, das Text, Screenshot, Schrift, Software enthält.&#10;&#10;Automatisch generierte Beschreibung">
            <a:extLst>
              <a:ext uri="{FF2B5EF4-FFF2-40B4-BE49-F238E27FC236}">
                <a16:creationId xmlns:a16="http://schemas.microsoft.com/office/drawing/2014/main" id="{DC7010FA-6A0C-2AF3-D577-52F408095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265" y="2004794"/>
            <a:ext cx="5390156" cy="4064952"/>
          </a:xfrm>
          <a:prstGeom prst="rect">
            <a:avLst/>
          </a:prstGeom>
        </p:spPr>
      </p:pic>
      <p:sp>
        <p:nvSpPr>
          <p:cNvPr id="12" name="Textfeld 11">
            <a:extLst>
              <a:ext uri="{FF2B5EF4-FFF2-40B4-BE49-F238E27FC236}">
                <a16:creationId xmlns:a16="http://schemas.microsoft.com/office/drawing/2014/main" id="{DC822785-40CF-9807-1B04-73E6E4FB0B2D}"/>
              </a:ext>
            </a:extLst>
          </p:cNvPr>
          <p:cNvSpPr txBox="1"/>
          <p:nvPr/>
        </p:nvSpPr>
        <p:spPr>
          <a:xfrm>
            <a:off x="301985" y="1474985"/>
            <a:ext cx="2128521" cy="369332"/>
          </a:xfrm>
          <a:prstGeom prst="rect">
            <a:avLst/>
          </a:prstGeom>
          <a:noFill/>
        </p:spPr>
        <p:txBody>
          <a:bodyPr wrap="square" rtlCol="0">
            <a:spAutoFit/>
          </a:bodyPr>
          <a:lstStyle/>
          <a:p>
            <a:r>
              <a:rPr lang="de-DE" dirty="0"/>
              <a:t>Beispiel:</a:t>
            </a:r>
          </a:p>
        </p:txBody>
      </p:sp>
    </p:spTree>
    <p:extLst>
      <p:ext uri="{BB962C8B-B14F-4D97-AF65-F5344CB8AC3E}">
        <p14:creationId xmlns:p14="http://schemas.microsoft.com/office/powerpoint/2010/main" val="1801502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D7801-C7AD-431C-80BD-00DA007B99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944F8A-8B92-9A0A-5324-F61EC5F98D6B}"/>
              </a:ext>
            </a:extLst>
          </p:cNvPr>
          <p:cNvSpPr>
            <a:spLocks noGrp="1"/>
          </p:cNvSpPr>
          <p:nvPr>
            <p:ph type="title"/>
          </p:nvPr>
        </p:nvSpPr>
        <p:spPr>
          <a:xfrm>
            <a:off x="376396" y="0"/>
            <a:ext cx="8421688" cy="1325563"/>
          </a:xfrm>
        </p:spPr>
        <p:txBody>
          <a:bodyPr rtlCol="0"/>
          <a:lstStyle/>
          <a:p>
            <a:pPr rtl="0"/>
            <a:r>
              <a:rPr lang="de-DE" dirty="0"/>
              <a:t>Prozeduren</a:t>
            </a:r>
          </a:p>
        </p:txBody>
      </p:sp>
      <p:sp>
        <p:nvSpPr>
          <p:cNvPr id="4" name="Fußzeilenplatzhalter 3">
            <a:extLst>
              <a:ext uri="{FF2B5EF4-FFF2-40B4-BE49-F238E27FC236}">
                <a16:creationId xmlns:a16="http://schemas.microsoft.com/office/drawing/2014/main" id="{8ED48ADC-56BE-47DE-0D8B-EFB37B126AC3}"/>
              </a:ext>
            </a:extLst>
          </p:cNvPr>
          <p:cNvSpPr>
            <a:spLocks noGrp="1"/>
          </p:cNvSpPr>
          <p:nvPr>
            <p:ph type="ftr" sz="quarter" idx="11"/>
          </p:nvPr>
        </p:nvSpPr>
        <p:spPr>
          <a:xfrm>
            <a:off x="7924800" y="6356350"/>
            <a:ext cx="4114800" cy="365125"/>
          </a:xfrm>
        </p:spPr>
        <p:txBody>
          <a:bodyPr rtlCol="0"/>
          <a:lstStyle/>
          <a:p>
            <a:pPr rtl="0"/>
            <a:r>
              <a:rPr lang="de-DE" dirty="0"/>
              <a:t>Prozeduren</a:t>
            </a:r>
          </a:p>
        </p:txBody>
      </p:sp>
      <p:sp>
        <p:nvSpPr>
          <p:cNvPr id="5" name="Foliennummernplatzhalter 4">
            <a:extLst>
              <a:ext uri="{FF2B5EF4-FFF2-40B4-BE49-F238E27FC236}">
                <a16:creationId xmlns:a16="http://schemas.microsoft.com/office/drawing/2014/main" id="{8FC4AE00-29C8-F904-262F-D0C26601A9E4}"/>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19</a:t>
            </a:fld>
            <a:endParaRPr lang="de-DE"/>
          </a:p>
        </p:txBody>
      </p:sp>
      <p:sp>
        <p:nvSpPr>
          <p:cNvPr id="46" name="Textfeld 45">
            <a:extLst>
              <a:ext uri="{FF2B5EF4-FFF2-40B4-BE49-F238E27FC236}">
                <a16:creationId xmlns:a16="http://schemas.microsoft.com/office/drawing/2014/main" id="{B5E9CF69-9945-3FB0-F28F-4C1F52890DD9}"/>
              </a:ext>
            </a:extLst>
          </p:cNvPr>
          <p:cNvSpPr txBox="1"/>
          <p:nvPr/>
        </p:nvSpPr>
        <p:spPr>
          <a:xfrm>
            <a:off x="1560511" y="1325563"/>
            <a:ext cx="8739935" cy="1477328"/>
          </a:xfrm>
          <a:prstGeom prst="rect">
            <a:avLst/>
          </a:prstGeom>
          <a:noFill/>
        </p:spPr>
        <p:txBody>
          <a:bodyPr wrap="square" rtlCol="0">
            <a:spAutoFit/>
          </a:bodyPr>
          <a:lstStyle/>
          <a:p>
            <a:r>
              <a:rPr lang="de-DE" dirty="0">
                <a:solidFill>
                  <a:schemeClr val="bg1"/>
                </a:solidFill>
              </a:rPr>
              <a:t>Jede Prozedur, die einen Wert zurückgibt, hat eine implizite </a:t>
            </a:r>
            <a:r>
              <a:rPr lang="de-DE" dirty="0" err="1">
                <a:solidFill>
                  <a:schemeClr val="bg1"/>
                </a:solidFill>
              </a:rPr>
              <a:t>result</a:t>
            </a:r>
            <a:r>
              <a:rPr lang="de-DE" dirty="0">
                <a:solidFill>
                  <a:schemeClr val="bg1"/>
                </a:solidFill>
              </a:rPr>
              <a:t>-Variable. Diese:</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Wird automatisch zu Beginn der Prozedur deklariert und mit dem Standardwert des Rückgabetyps initialisiert (z.B. 0 für int, false für </a:t>
            </a:r>
            <a:r>
              <a:rPr lang="de-DE" dirty="0" err="1">
                <a:solidFill>
                  <a:schemeClr val="bg1"/>
                </a:solidFill>
              </a:rPr>
              <a:t>bool</a:t>
            </a:r>
            <a:r>
              <a:rPr lang="de-DE" dirty="0">
                <a:solidFill>
                  <a:schemeClr val="bg1"/>
                </a:solidFill>
              </a:rPr>
              <a:t>, ““ für </a:t>
            </a:r>
            <a:r>
              <a:rPr lang="de-DE" dirty="0" err="1">
                <a:solidFill>
                  <a:schemeClr val="bg1"/>
                </a:solidFill>
              </a:rPr>
              <a:t>string</a:t>
            </a:r>
            <a:r>
              <a:rPr lang="de-DE" dirty="0">
                <a:solidFill>
                  <a:schemeClr val="bg1"/>
                </a:solidFill>
              </a:rPr>
              <a:t>, @[] für </a:t>
            </a:r>
            <a:r>
              <a:rPr lang="de-DE" dirty="0" err="1">
                <a:solidFill>
                  <a:schemeClr val="bg1"/>
                </a:solidFill>
              </a:rPr>
              <a:t>seq</a:t>
            </a:r>
            <a:r>
              <a:rPr lang="de-DE" dirty="0">
                <a:solidFill>
                  <a:schemeClr val="bg1"/>
                </a:solidFill>
              </a:rPr>
              <a:t>)</a:t>
            </a:r>
          </a:p>
          <a:p>
            <a:pPr marL="285750" indent="-285750">
              <a:buFont typeface="Arial" panose="020B0604020202020204" pitchFamily="34" charset="0"/>
              <a:buChar char="•"/>
            </a:pPr>
            <a:r>
              <a:rPr lang="de-DE" dirty="0">
                <a:solidFill>
                  <a:schemeClr val="bg1"/>
                </a:solidFill>
              </a:rPr>
              <a:t>Enthält den Rückgabewert der Prozedur</a:t>
            </a:r>
          </a:p>
        </p:txBody>
      </p:sp>
      <p:pic>
        <p:nvPicPr>
          <p:cNvPr id="48" name="Grafik 47" descr="Ein Bild, das Text, Screenshot, Schrift enthält.&#10;&#10;Automatisch generierte Beschreibung">
            <a:extLst>
              <a:ext uri="{FF2B5EF4-FFF2-40B4-BE49-F238E27FC236}">
                <a16:creationId xmlns:a16="http://schemas.microsoft.com/office/drawing/2014/main" id="{E093DF43-3182-B4DB-ED94-2F5372DB6B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0511" y="2949638"/>
            <a:ext cx="5050118" cy="3259964"/>
          </a:xfrm>
          <a:prstGeom prst="rect">
            <a:avLst/>
          </a:prstGeom>
        </p:spPr>
      </p:pic>
      <p:sp>
        <p:nvSpPr>
          <p:cNvPr id="53" name="Textfeld 52">
            <a:extLst>
              <a:ext uri="{FF2B5EF4-FFF2-40B4-BE49-F238E27FC236}">
                <a16:creationId xmlns:a16="http://schemas.microsoft.com/office/drawing/2014/main" id="{0C6E6604-5A17-242E-F77E-2DCCFDDAA08B}"/>
              </a:ext>
            </a:extLst>
          </p:cNvPr>
          <p:cNvSpPr txBox="1"/>
          <p:nvPr/>
        </p:nvSpPr>
        <p:spPr>
          <a:xfrm>
            <a:off x="7494494" y="3912594"/>
            <a:ext cx="4114800" cy="1200329"/>
          </a:xfrm>
          <a:prstGeom prst="rect">
            <a:avLst/>
          </a:prstGeom>
          <a:noFill/>
        </p:spPr>
        <p:txBody>
          <a:bodyPr wrap="square" rtlCol="0">
            <a:spAutoFit/>
          </a:bodyPr>
          <a:lstStyle/>
          <a:p>
            <a:r>
              <a:rPr lang="de-DE" b="1" dirty="0">
                <a:solidFill>
                  <a:schemeClr val="bg1"/>
                </a:solidFill>
              </a:rPr>
              <a:t>Achtung proc nicht 100% korrekt:</a:t>
            </a:r>
          </a:p>
          <a:p>
            <a:r>
              <a:rPr lang="de-DE" dirty="0">
                <a:solidFill>
                  <a:schemeClr val="bg1"/>
                </a:solidFill>
              </a:rPr>
              <a:t>Wenn die Sequenz nur aus negativen Zahlen besteht, würde die Prozedur 0 zurückgeben</a:t>
            </a:r>
          </a:p>
        </p:txBody>
      </p:sp>
    </p:spTree>
    <p:extLst>
      <p:ext uri="{BB962C8B-B14F-4D97-AF65-F5344CB8AC3E}">
        <p14:creationId xmlns:p14="http://schemas.microsoft.com/office/powerpoint/2010/main" val="226693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4EFD-0F27-999C-6BC8-41B5784230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0F94C4-9574-A19F-1904-1F64D593C118}"/>
              </a:ext>
            </a:extLst>
          </p:cNvPr>
          <p:cNvSpPr>
            <a:spLocks noGrp="1"/>
          </p:cNvSpPr>
          <p:nvPr>
            <p:ph type="title"/>
          </p:nvPr>
        </p:nvSpPr>
        <p:spPr>
          <a:xfrm>
            <a:off x="1126496" y="1611676"/>
            <a:ext cx="3071431" cy="1449864"/>
          </a:xfrm>
        </p:spPr>
        <p:txBody>
          <a:bodyPr rtlCol="0">
            <a:normAutofit/>
          </a:bodyPr>
          <a:lstStyle/>
          <a:p>
            <a:pPr rtl="0"/>
            <a:r>
              <a:rPr lang="de-DE" sz="4000" b="1" dirty="0"/>
              <a:t>Agenda</a:t>
            </a:r>
          </a:p>
        </p:txBody>
      </p:sp>
      <p:sp>
        <p:nvSpPr>
          <p:cNvPr id="3" name="Fußzeilenplatzhalter 2">
            <a:extLst>
              <a:ext uri="{FF2B5EF4-FFF2-40B4-BE49-F238E27FC236}">
                <a16:creationId xmlns:a16="http://schemas.microsoft.com/office/drawing/2014/main" id="{6937DF64-171D-5475-5688-F746391047EF}"/>
              </a:ext>
            </a:extLst>
          </p:cNvPr>
          <p:cNvSpPr>
            <a:spLocks noGrp="1"/>
          </p:cNvSpPr>
          <p:nvPr>
            <p:ph type="ftr" sz="quarter" idx="21"/>
          </p:nvPr>
        </p:nvSpPr>
        <p:spPr>
          <a:xfrm>
            <a:off x="8346148" y="6356349"/>
            <a:ext cx="3243942" cy="365125"/>
          </a:xfrm>
        </p:spPr>
        <p:txBody>
          <a:bodyPr rtlCol="0"/>
          <a:lstStyle/>
          <a:p>
            <a:pPr rtl="0"/>
            <a:r>
              <a:rPr lang="de-DE" dirty="0"/>
              <a:t>Programmiersprache Nim</a:t>
            </a:r>
          </a:p>
        </p:txBody>
      </p:sp>
      <p:grpSp>
        <p:nvGrpSpPr>
          <p:cNvPr id="32" name="Gruppieren 31">
            <a:extLst>
              <a:ext uri="{FF2B5EF4-FFF2-40B4-BE49-F238E27FC236}">
                <a16:creationId xmlns:a16="http://schemas.microsoft.com/office/drawing/2014/main" id="{3EB2D2D1-2821-D041-4FC8-299B0F8BCC21}"/>
              </a:ext>
            </a:extLst>
          </p:cNvPr>
          <p:cNvGrpSpPr/>
          <p:nvPr/>
        </p:nvGrpSpPr>
        <p:grpSpPr>
          <a:xfrm>
            <a:off x="6072769" y="1611676"/>
            <a:ext cx="3418372" cy="4366346"/>
            <a:chOff x="4710524" y="878367"/>
            <a:chExt cx="3418372" cy="4366346"/>
          </a:xfrm>
        </p:grpSpPr>
        <p:sp>
          <p:nvSpPr>
            <p:cNvPr id="23" name="Textfeld 22">
              <a:extLst>
                <a:ext uri="{FF2B5EF4-FFF2-40B4-BE49-F238E27FC236}">
                  <a16:creationId xmlns:a16="http://schemas.microsoft.com/office/drawing/2014/main" id="{F3C1E4BB-9982-A326-D4A5-097591E8FB6C}"/>
                </a:ext>
              </a:extLst>
            </p:cNvPr>
            <p:cNvSpPr txBox="1"/>
            <p:nvPr/>
          </p:nvSpPr>
          <p:spPr>
            <a:xfrm>
              <a:off x="4710524" y="878367"/>
              <a:ext cx="1943161" cy="369332"/>
            </a:xfrm>
            <a:prstGeom prst="rect">
              <a:avLst/>
            </a:prstGeom>
            <a:noFill/>
          </p:spPr>
          <p:txBody>
            <a:bodyPr wrap="none" rtlCol="0">
              <a:spAutoFit/>
            </a:bodyPr>
            <a:lstStyle/>
            <a:p>
              <a:pPr marL="400050" indent="-400050">
                <a:buFont typeface="+mj-lt"/>
                <a:buAutoNum type="romanUcPeriod"/>
              </a:pPr>
              <a:r>
                <a:rPr lang="de-DE" dirty="0"/>
                <a:t>EINFÜHRUNG</a:t>
              </a:r>
            </a:p>
          </p:txBody>
        </p:sp>
        <p:sp>
          <p:nvSpPr>
            <p:cNvPr id="24" name="Textfeld 23">
              <a:extLst>
                <a:ext uri="{FF2B5EF4-FFF2-40B4-BE49-F238E27FC236}">
                  <a16:creationId xmlns:a16="http://schemas.microsoft.com/office/drawing/2014/main" id="{EC73878B-E646-EC2D-8C4D-50AD04B9320C}"/>
                </a:ext>
              </a:extLst>
            </p:cNvPr>
            <p:cNvSpPr txBox="1"/>
            <p:nvPr/>
          </p:nvSpPr>
          <p:spPr>
            <a:xfrm>
              <a:off x="4710524" y="4875381"/>
              <a:ext cx="1349216" cy="369332"/>
            </a:xfrm>
            <a:prstGeom prst="rect">
              <a:avLst/>
            </a:prstGeom>
            <a:noFill/>
          </p:spPr>
          <p:txBody>
            <a:bodyPr wrap="none" rtlCol="0">
              <a:spAutoFit/>
            </a:bodyPr>
            <a:lstStyle/>
            <a:p>
              <a:pPr marL="400050" indent="-400050">
                <a:buFont typeface="+mj-lt"/>
                <a:buAutoNum type="romanUcPeriod" startAt="9"/>
              </a:pPr>
              <a:r>
                <a:rPr lang="de-DE" dirty="0"/>
                <a:t>TESTEN</a:t>
              </a:r>
            </a:p>
          </p:txBody>
        </p:sp>
        <p:sp>
          <p:nvSpPr>
            <p:cNvPr id="25" name="Textfeld 24">
              <a:extLst>
                <a:ext uri="{FF2B5EF4-FFF2-40B4-BE49-F238E27FC236}">
                  <a16:creationId xmlns:a16="http://schemas.microsoft.com/office/drawing/2014/main" id="{A35BFF53-9681-5E15-B6DA-E87A6D51EAAF}"/>
                </a:ext>
              </a:extLst>
            </p:cNvPr>
            <p:cNvSpPr txBox="1"/>
            <p:nvPr/>
          </p:nvSpPr>
          <p:spPr>
            <a:xfrm>
              <a:off x="4710524" y="1355336"/>
              <a:ext cx="3164136" cy="369332"/>
            </a:xfrm>
            <a:prstGeom prst="rect">
              <a:avLst/>
            </a:prstGeom>
            <a:noFill/>
          </p:spPr>
          <p:txBody>
            <a:bodyPr wrap="none" rtlCol="0">
              <a:spAutoFit/>
            </a:bodyPr>
            <a:lstStyle/>
            <a:p>
              <a:pPr marL="400050" indent="-400050">
                <a:buFont typeface="+mj-lt"/>
                <a:buAutoNum type="romanUcPeriod" startAt="2"/>
              </a:pPr>
              <a:r>
                <a:rPr lang="de-DE" dirty="0"/>
                <a:t>VARIABLENDEKLARATION</a:t>
              </a:r>
            </a:p>
          </p:txBody>
        </p:sp>
        <p:sp>
          <p:nvSpPr>
            <p:cNvPr id="26" name="Textfeld 25">
              <a:extLst>
                <a:ext uri="{FF2B5EF4-FFF2-40B4-BE49-F238E27FC236}">
                  <a16:creationId xmlns:a16="http://schemas.microsoft.com/office/drawing/2014/main" id="{EC67F59E-4BDD-41E9-4CAF-884D5D203739}"/>
                </a:ext>
              </a:extLst>
            </p:cNvPr>
            <p:cNvSpPr txBox="1"/>
            <p:nvPr/>
          </p:nvSpPr>
          <p:spPr>
            <a:xfrm>
              <a:off x="4710524" y="1832305"/>
              <a:ext cx="1910588" cy="369332"/>
            </a:xfrm>
            <a:prstGeom prst="rect">
              <a:avLst/>
            </a:prstGeom>
            <a:noFill/>
          </p:spPr>
          <p:txBody>
            <a:bodyPr wrap="none" rtlCol="0">
              <a:spAutoFit/>
            </a:bodyPr>
            <a:lstStyle/>
            <a:p>
              <a:pPr marL="400050" indent="-400050">
                <a:buFont typeface="+mj-lt"/>
                <a:buAutoNum type="romanUcPeriod" startAt="3"/>
              </a:pPr>
              <a:r>
                <a:rPr lang="de-DE" dirty="0"/>
                <a:t>DATENTYPEN</a:t>
              </a:r>
            </a:p>
          </p:txBody>
        </p:sp>
        <p:sp>
          <p:nvSpPr>
            <p:cNvPr id="27" name="Textfeld 26">
              <a:extLst>
                <a:ext uri="{FF2B5EF4-FFF2-40B4-BE49-F238E27FC236}">
                  <a16:creationId xmlns:a16="http://schemas.microsoft.com/office/drawing/2014/main" id="{474092D0-09AD-5D1F-BACE-DCBFE678D50A}"/>
                </a:ext>
              </a:extLst>
            </p:cNvPr>
            <p:cNvSpPr txBox="1"/>
            <p:nvPr/>
          </p:nvSpPr>
          <p:spPr>
            <a:xfrm>
              <a:off x="4710524" y="2320879"/>
              <a:ext cx="2079415" cy="369332"/>
            </a:xfrm>
            <a:prstGeom prst="rect">
              <a:avLst/>
            </a:prstGeom>
            <a:noFill/>
          </p:spPr>
          <p:txBody>
            <a:bodyPr wrap="none" rtlCol="0">
              <a:spAutoFit/>
            </a:bodyPr>
            <a:lstStyle/>
            <a:p>
              <a:pPr marL="400050" indent="-400050">
                <a:buFont typeface="+mj-lt"/>
                <a:buAutoNum type="romanUcPeriod" startAt="4"/>
              </a:pPr>
              <a:r>
                <a:rPr lang="de-DE" dirty="0"/>
                <a:t>BEDINGUNGEN</a:t>
              </a:r>
            </a:p>
          </p:txBody>
        </p:sp>
        <p:sp>
          <p:nvSpPr>
            <p:cNvPr id="28" name="Textfeld 27">
              <a:extLst>
                <a:ext uri="{FF2B5EF4-FFF2-40B4-BE49-F238E27FC236}">
                  <a16:creationId xmlns:a16="http://schemas.microsoft.com/office/drawing/2014/main" id="{6F4F7897-A329-F7F4-7ADD-754C6CB6B6EF}"/>
                </a:ext>
              </a:extLst>
            </p:cNvPr>
            <p:cNvSpPr txBox="1"/>
            <p:nvPr/>
          </p:nvSpPr>
          <p:spPr>
            <a:xfrm>
              <a:off x="4710524" y="2797849"/>
              <a:ext cx="1699504" cy="369332"/>
            </a:xfrm>
            <a:prstGeom prst="rect">
              <a:avLst/>
            </a:prstGeom>
            <a:noFill/>
          </p:spPr>
          <p:txBody>
            <a:bodyPr wrap="none" rtlCol="0">
              <a:spAutoFit/>
            </a:bodyPr>
            <a:lstStyle/>
            <a:p>
              <a:pPr marL="400050" indent="-400050">
                <a:buFont typeface="+mj-lt"/>
                <a:buAutoNum type="romanUcPeriod" startAt="5"/>
              </a:pPr>
              <a:r>
                <a:rPr lang="de-DE" dirty="0"/>
                <a:t>SCHLEIFEN</a:t>
              </a:r>
            </a:p>
          </p:txBody>
        </p:sp>
        <p:sp>
          <p:nvSpPr>
            <p:cNvPr id="29" name="Textfeld 28">
              <a:extLst>
                <a:ext uri="{FF2B5EF4-FFF2-40B4-BE49-F238E27FC236}">
                  <a16:creationId xmlns:a16="http://schemas.microsoft.com/office/drawing/2014/main" id="{4E1AD326-73DC-8270-E12F-328F8E5F5CAB}"/>
                </a:ext>
              </a:extLst>
            </p:cNvPr>
            <p:cNvSpPr txBox="1"/>
            <p:nvPr/>
          </p:nvSpPr>
          <p:spPr>
            <a:xfrm>
              <a:off x="4710524" y="3321488"/>
              <a:ext cx="3418372" cy="369332"/>
            </a:xfrm>
            <a:prstGeom prst="rect">
              <a:avLst/>
            </a:prstGeom>
            <a:noFill/>
          </p:spPr>
          <p:txBody>
            <a:bodyPr wrap="none" rtlCol="0">
              <a:spAutoFit/>
            </a:bodyPr>
            <a:lstStyle/>
            <a:p>
              <a:pPr marL="400050" indent="-400050">
                <a:buFont typeface="+mj-lt"/>
                <a:buAutoNum type="romanUcPeriod" startAt="6"/>
              </a:pPr>
              <a:r>
                <a:rPr lang="de-DE" dirty="0"/>
                <a:t>KLASSEN UND FUNKTIONEN</a:t>
              </a:r>
            </a:p>
          </p:txBody>
        </p:sp>
        <p:sp>
          <p:nvSpPr>
            <p:cNvPr id="30" name="Textfeld 29">
              <a:extLst>
                <a:ext uri="{FF2B5EF4-FFF2-40B4-BE49-F238E27FC236}">
                  <a16:creationId xmlns:a16="http://schemas.microsoft.com/office/drawing/2014/main" id="{8864D5BD-9995-E39A-7094-202516D1BFCD}"/>
                </a:ext>
              </a:extLst>
            </p:cNvPr>
            <p:cNvSpPr txBox="1"/>
            <p:nvPr/>
          </p:nvSpPr>
          <p:spPr>
            <a:xfrm>
              <a:off x="4710524" y="3798457"/>
              <a:ext cx="2770951" cy="369332"/>
            </a:xfrm>
            <a:prstGeom prst="rect">
              <a:avLst/>
            </a:prstGeom>
            <a:noFill/>
          </p:spPr>
          <p:txBody>
            <a:bodyPr wrap="none" rtlCol="0">
              <a:spAutoFit/>
            </a:bodyPr>
            <a:lstStyle/>
            <a:p>
              <a:pPr marL="400050" indent="-400050">
                <a:buFont typeface="+mj-lt"/>
                <a:buAutoNum type="romanUcPeriod" startAt="7"/>
              </a:pPr>
              <a:r>
                <a:rPr lang="de-DE" dirty="0"/>
                <a:t>FEHLERBEHANDLUNG</a:t>
              </a:r>
            </a:p>
          </p:txBody>
        </p:sp>
        <p:sp>
          <p:nvSpPr>
            <p:cNvPr id="31" name="Textfeld 30">
              <a:extLst>
                <a:ext uri="{FF2B5EF4-FFF2-40B4-BE49-F238E27FC236}">
                  <a16:creationId xmlns:a16="http://schemas.microsoft.com/office/drawing/2014/main" id="{C07F698C-1000-55BC-D9A0-85A196FBD1FE}"/>
                </a:ext>
              </a:extLst>
            </p:cNvPr>
            <p:cNvSpPr txBox="1"/>
            <p:nvPr/>
          </p:nvSpPr>
          <p:spPr>
            <a:xfrm>
              <a:off x="4710524" y="4336919"/>
              <a:ext cx="2617063" cy="369332"/>
            </a:xfrm>
            <a:prstGeom prst="rect">
              <a:avLst/>
            </a:prstGeom>
            <a:noFill/>
          </p:spPr>
          <p:txBody>
            <a:bodyPr wrap="none" rtlCol="0">
              <a:spAutoFit/>
            </a:bodyPr>
            <a:lstStyle/>
            <a:p>
              <a:pPr marL="400050" indent="-400050">
                <a:buFont typeface="+mj-lt"/>
                <a:buAutoNum type="romanUcPeriod" startAt="8"/>
              </a:pPr>
              <a:r>
                <a:rPr lang="de-DE" dirty="0"/>
                <a:t>DATENSTRUKTUREN</a:t>
              </a:r>
            </a:p>
          </p:txBody>
        </p:sp>
      </p:grpSp>
      <p:sp>
        <p:nvSpPr>
          <p:cNvPr id="4" name="Foliennummernplatzhalter 3">
            <a:extLst>
              <a:ext uri="{FF2B5EF4-FFF2-40B4-BE49-F238E27FC236}">
                <a16:creationId xmlns:a16="http://schemas.microsoft.com/office/drawing/2014/main" id="{C21A5CD9-3BE9-7790-87A9-66557513FAF8}"/>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de-DE" smtClean="0"/>
              <a:pPr rtl="0"/>
              <a:t>2</a:t>
            </a:fld>
            <a:endParaRPr lang="de-DE" dirty="0"/>
          </a:p>
        </p:txBody>
      </p:sp>
    </p:spTree>
    <p:extLst>
      <p:ext uri="{BB962C8B-B14F-4D97-AF65-F5344CB8AC3E}">
        <p14:creationId xmlns:p14="http://schemas.microsoft.com/office/powerpoint/2010/main" val="271660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55D1-2560-3D63-6C68-BD7BE4E447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F2B5C0-2BBB-8AF7-A6A8-068B7FA9B27C}"/>
              </a:ext>
            </a:extLst>
          </p:cNvPr>
          <p:cNvSpPr>
            <a:spLocks noGrp="1"/>
          </p:cNvSpPr>
          <p:nvPr>
            <p:ph type="title"/>
          </p:nvPr>
        </p:nvSpPr>
        <p:spPr>
          <a:xfrm>
            <a:off x="5413749" y="0"/>
            <a:ext cx="5111750" cy="1204912"/>
          </a:xfrm>
        </p:spPr>
        <p:txBody>
          <a:bodyPr rtlCol="0">
            <a:normAutofit fontScale="90000"/>
          </a:bodyPr>
          <a:lstStyle/>
          <a:p>
            <a:pPr rtl="0"/>
            <a:r>
              <a:rPr lang="de-DE" dirty="0"/>
              <a:t>ZUSAMMENFASSUNG Rückgabe von Prozeduren</a:t>
            </a:r>
          </a:p>
        </p:txBody>
      </p:sp>
      <p:sp>
        <p:nvSpPr>
          <p:cNvPr id="3" name="Inhaltsplatzhalter 2">
            <a:extLst>
              <a:ext uri="{FF2B5EF4-FFF2-40B4-BE49-F238E27FC236}">
                <a16:creationId xmlns:a16="http://schemas.microsoft.com/office/drawing/2014/main" id="{91881F6B-A8DE-825E-FD30-F71059476B64}"/>
              </a:ext>
            </a:extLst>
          </p:cNvPr>
          <p:cNvSpPr>
            <a:spLocks noGrp="1"/>
          </p:cNvSpPr>
          <p:nvPr>
            <p:ph type="body" idx="1"/>
          </p:nvPr>
        </p:nvSpPr>
        <p:spPr>
          <a:xfrm>
            <a:off x="5252850" y="1369406"/>
            <a:ext cx="5801099" cy="5201531"/>
          </a:xfrm>
        </p:spPr>
        <p:txBody>
          <a:bodyPr vert="horz" lIns="91440" tIns="45720" rIns="91440" bIns="45720" rtlCol="0" anchor="b">
            <a:normAutofit fontScale="92500" lnSpcReduction="10000"/>
          </a:bodyPr>
          <a:lstStyle/>
          <a:p>
            <a:pPr algn="l"/>
            <a:endParaRPr lang="de-DE" sz="2100" b="1" i="0" u="none" strike="noStrike" dirty="0">
              <a:solidFill>
                <a:srgbClr val="000000"/>
              </a:solidFill>
              <a:effectLst/>
            </a:endParaRPr>
          </a:p>
          <a:p>
            <a:pPr algn="l">
              <a:buFont typeface="+mj-lt"/>
              <a:buAutoNum type="arabicPeriod"/>
            </a:pPr>
            <a:r>
              <a:rPr lang="de-DE" sz="2100" b="1" i="0" u="none" strike="noStrike" dirty="0">
                <a:solidFill>
                  <a:srgbClr val="000000"/>
                </a:solidFill>
                <a:effectLst/>
              </a:rPr>
              <a:t> </a:t>
            </a:r>
            <a:r>
              <a:rPr lang="de-DE" sz="2100" b="1" i="0" u="none" strike="noStrike" dirty="0" err="1">
                <a:solidFill>
                  <a:srgbClr val="000000"/>
                </a:solidFill>
                <a:effectLst/>
              </a:rPr>
              <a:t>result</a:t>
            </a:r>
            <a:r>
              <a:rPr lang="de-DE" sz="2100" b="1" i="0" u="none" strike="noStrike" dirty="0">
                <a:solidFill>
                  <a:srgbClr val="000000"/>
                </a:solidFill>
                <a:effectLst/>
              </a:rPr>
              <a:t> ist implizit:</a:t>
            </a:r>
            <a:r>
              <a:rPr lang="de-DE" sz="2100" b="0" i="0" u="none" strike="noStrike" dirty="0">
                <a:solidFill>
                  <a:srgbClr val="000000"/>
                </a:solidFill>
                <a:effectLst/>
              </a:rPr>
              <a:t> Jede Prozedur mit einem Rückgabewert hat eine automatische </a:t>
            </a:r>
            <a:r>
              <a:rPr lang="de-DE" sz="2100" b="0" i="0" u="none" strike="noStrike" dirty="0" err="1">
                <a:solidFill>
                  <a:srgbClr val="000000"/>
                </a:solidFill>
                <a:effectLst/>
              </a:rPr>
              <a:t>result</a:t>
            </a:r>
            <a:r>
              <a:rPr lang="de-DE" sz="2100" b="0" i="0" u="none" strike="noStrike" dirty="0">
                <a:solidFill>
                  <a:srgbClr val="000000"/>
                </a:solidFill>
                <a:effectLst/>
              </a:rPr>
              <a:t>-Variable.</a:t>
            </a:r>
          </a:p>
          <a:p>
            <a:pPr algn="l"/>
            <a:endParaRPr lang="de-DE" sz="2100" b="0" i="0" u="none" strike="noStrike" dirty="0">
              <a:solidFill>
                <a:srgbClr val="000000"/>
              </a:solidFill>
              <a:effectLst/>
            </a:endParaRPr>
          </a:p>
          <a:p>
            <a:pPr algn="l"/>
            <a:r>
              <a:rPr lang="de-DE" sz="2100" b="1" i="0" u="none" strike="noStrike" dirty="0">
                <a:solidFill>
                  <a:srgbClr val="000000"/>
                </a:solidFill>
                <a:effectLst/>
              </a:rPr>
              <a:t>2. Rückgabe ohne return:</a:t>
            </a:r>
            <a:r>
              <a:rPr lang="de-DE" sz="2100" b="0" i="0" u="none" strike="noStrike" dirty="0">
                <a:solidFill>
                  <a:srgbClr val="000000"/>
                </a:solidFill>
                <a:effectLst/>
              </a:rPr>
              <a:t> Wenn man keinen return verwendet, wird der Wert von </a:t>
            </a:r>
            <a:r>
              <a:rPr lang="de-DE" sz="2100" b="0" i="0" u="none" strike="noStrike" dirty="0" err="1">
                <a:solidFill>
                  <a:srgbClr val="000000"/>
                </a:solidFill>
                <a:effectLst/>
              </a:rPr>
              <a:t>result</a:t>
            </a:r>
            <a:r>
              <a:rPr lang="de-DE" sz="2100" b="0" i="0" u="none" strike="noStrike" dirty="0">
                <a:solidFill>
                  <a:srgbClr val="000000"/>
                </a:solidFill>
                <a:effectLst/>
              </a:rPr>
              <a:t> automatisch zurückgegeben.</a:t>
            </a:r>
          </a:p>
          <a:p>
            <a:pPr algn="l"/>
            <a:endParaRPr lang="de-DE" sz="2100" b="0" i="0" u="none" strike="noStrike" dirty="0">
              <a:solidFill>
                <a:srgbClr val="000000"/>
              </a:solidFill>
              <a:effectLst/>
            </a:endParaRPr>
          </a:p>
          <a:p>
            <a:pPr algn="l"/>
            <a:r>
              <a:rPr lang="de-DE" sz="2100" b="1" i="0" u="none" strike="noStrike" dirty="0">
                <a:solidFill>
                  <a:srgbClr val="000000"/>
                </a:solidFill>
                <a:effectLst/>
              </a:rPr>
              <a:t>3. Letzter Ausdruck als Rückgabewert:</a:t>
            </a:r>
            <a:r>
              <a:rPr lang="de-DE" sz="2100" b="0" i="0" u="none" strike="noStrike" dirty="0">
                <a:solidFill>
                  <a:srgbClr val="000000"/>
                </a:solidFill>
                <a:effectLst/>
              </a:rPr>
              <a:t> Falls </a:t>
            </a:r>
            <a:r>
              <a:rPr lang="de-DE" sz="2100" b="0" i="0" u="none" strike="noStrike" dirty="0" err="1">
                <a:solidFill>
                  <a:srgbClr val="000000"/>
                </a:solidFill>
                <a:effectLst/>
              </a:rPr>
              <a:t>result</a:t>
            </a:r>
            <a:r>
              <a:rPr lang="de-DE" sz="2100" b="0" i="0" u="none" strike="noStrike" dirty="0">
                <a:solidFill>
                  <a:srgbClr val="000000"/>
                </a:solidFill>
                <a:effectLst/>
              </a:rPr>
              <a:t> nicht explizit gesetzt wird, wird der Wert des letzten Ausdrucks zurückgegeben.</a:t>
            </a:r>
          </a:p>
          <a:p>
            <a:pPr algn="l"/>
            <a:endParaRPr lang="de-DE" sz="2100" b="0" i="0" u="none" strike="noStrike" dirty="0">
              <a:solidFill>
                <a:srgbClr val="000000"/>
              </a:solidFill>
              <a:effectLst/>
            </a:endParaRPr>
          </a:p>
          <a:p>
            <a:pPr algn="l"/>
            <a:r>
              <a:rPr lang="de-DE" sz="2100" b="1" i="0" u="none" strike="noStrike" dirty="0">
                <a:solidFill>
                  <a:srgbClr val="000000"/>
                </a:solidFill>
                <a:effectLst/>
              </a:rPr>
              <a:t>4.Manuelles return:</a:t>
            </a:r>
            <a:r>
              <a:rPr lang="de-DE" sz="2100" b="0" i="0" u="none" strike="noStrike" dirty="0">
                <a:solidFill>
                  <a:srgbClr val="000000"/>
                </a:solidFill>
                <a:effectLst/>
              </a:rPr>
              <a:t> Ist optional, aber sinnvoll für vorzeitige Rückgaben.</a:t>
            </a:r>
          </a:p>
          <a:p>
            <a:pPr rtl="0"/>
            <a:endParaRPr lang="de-DE" dirty="0"/>
          </a:p>
        </p:txBody>
      </p:sp>
      <p:sp>
        <p:nvSpPr>
          <p:cNvPr id="5" name="Fußzeilenplatzhalter 4">
            <a:extLst>
              <a:ext uri="{FF2B5EF4-FFF2-40B4-BE49-F238E27FC236}">
                <a16:creationId xmlns:a16="http://schemas.microsoft.com/office/drawing/2014/main" id="{E3A86E71-3B6B-A21F-1904-78ECF68F7E21}"/>
              </a:ext>
            </a:extLst>
          </p:cNvPr>
          <p:cNvSpPr>
            <a:spLocks noGrp="1"/>
          </p:cNvSpPr>
          <p:nvPr>
            <p:ph type="ftr" sz="quarter" idx="11"/>
          </p:nvPr>
        </p:nvSpPr>
        <p:spPr>
          <a:xfrm>
            <a:off x="7969624" y="6403739"/>
            <a:ext cx="4114800" cy="365125"/>
          </a:xfrm>
        </p:spPr>
        <p:txBody>
          <a:bodyPr rtlCol="0"/>
          <a:lstStyle/>
          <a:p>
            <a:pPr rtl="0"/>
            <a:r>
              <a:rPr lang="de-DE" dirty="0"/>
              <a:t>Prozeduren</a:t>
            </a:r>
          </a:p>
        </p:txBody>
      </p:sp>
      <p:sp>
        <p:nvSpPr>
          <p:cNvPr id="6" name="Foliennummernplatzhalter 5">
            <a:extLst>
              <a:ext uri="{FF2B5EF4-FFF2-40B4-BE49-F238E27FC236}">
                <a16:creationId xmlns:a16="http://schemas.microsoft.com/office/drawing/2014/main" id="{1AB8C6C9-6620-8B4D-DEC9-04EAB1705937}"/>
              </a:ext>
            </a:extLst>
          </p:cNvPr>
          <p:cNvSpPr>
            <a:spLocks noGrp="1"/>
          </p:cNvSpPr>
          <p:nvPr>
            <p:ph type="sldNum" sz="quarter" idx="12"/>
          </p:nvPr>
        </p:nvSpPr>
        <p:spPr>
          <a:xfrm>
            <a:off x="8655424" y="6433572"/>
            <a:ext cx="2743200" cy="365125"/>
          </a:xfrm>
        </p:spPr>
        <p:txBody>
          <a:bodyPr rtlCol="0"/>
          <a:lstStyle/>
          <a:p>
            <a:pPr rtl="0"/>
            <a:fld id="{B5CEABB6-07DC-46E8-9B57-56EC44A396E5}" type="slidenum">
              <a:rPr lang="de-DE" smtClean="0"/>
              <a:pPr rtl="0"/>
              <a:t>20</a:t>
            </a:fld>
            <a:endParaRPr lang="de-DE" dirty="0"/>
          </a:p>
        </p:txBody>
      </p:sp>
    </p:spTree>
    <p:extLst>
      <p:ext uri="{BB962C8B-B14F-4D97-AF65-F5344CB8AC3E}">
        <p14:creationId xmlns:p14="http://schemas.microsoft.com/office/powerpoint/2010/main" val="184520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8596-A33C-D517-3404-2E31B8E86B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9CD37B-1A5B-BCE2-6648-1D56F1CF3289}"/>
              </a:ext>
            </a:extLst>
          </p:cNvPr>
          <p:cNvSpPr>
            <a:spLocks noGrp="1"/>
          </p:cNvSpPr>
          <p:nvPr>
            <p:ph type="title"/>
          </p:nvPr>
        </p:nvSpPr>
        <p:spPr>
          <a:xfrm>
            <a:off x="1299882" y="76771"/>
            <a:ext cx="10515600" cy="1325563"/>
          </a:xfrm>
        </p:spPr>
        <p:txBody>
          <a:bodyPr rtlCol="0"/>
          <a:lstStyle/>
          <a:p>
            <a:pPr rtl="0"/>
            <a:r>
              <a:rPr lang="de-DE" dirty="0"/>
              <a:t>Überladen von Funktionen</a:t>
            </a:r>
          </a:p>
        </p:txBody>
      </p:sp>
      <p:sp>
        <p:nvSpPr>
          <p:cNvPr id="3" name="Fußzeilenplatzhalter 2">
            <a:extLst>
              <a:ext uri="{FF2B5EF4-FFF2-40B4-BE49-F238E27FC236}">
                <a16:creationId xmlns:a16="http://schemas.microsoft.com/office/drawing/2014/main" id="{7A938DD1-87D4-2222-5AE6-BE24C095512B}"/>
              </a:ext>
            </a:extLst>
          </p:cNvPr>
          <p:cNvSpPr>
            <a:spLocks noGrp="1"/>
          </p:cNvSpPr>
          <p:nvPr>
            <p:ph type="ftr" sz="quarter" idx="11"/>
          </p:nvPr>
        </p:nvSpPr>
        <p:spPr>
          <a:xfrm>
            <a:off x="8077200" y="6356349"/>
            <a:ext cx="4114800" cy="365125"/>
          </a:xfrm>
        </p:spPr>
        <p:txBody>
          <a:bodyPr rtlCol="0"/>
          <a:lstStyle/>
          <a:p>
            <a:pPr rtl="0"/>
            <a:r>
              <a:rPr lang="de-DE" dirty="0"/>
              <a:t>Prozeduren</a:t>
            </a:r>
          </a:p>
        </p:txBody>
      </p:sp>
      <p:sp>
        <p:nvSpPr>
          <p:cNvPr id="4" name="Foliennummernplatzhalter 3">
            <a:extLst>
              <a:ext uri="{FF2B5EF4-FFF2-40B4-BE49-F238E27FC236}">
                <a16:creationId xmlns:a16="http://schemas.microsoft.com/office/drawing/2014/main" id="{D9428072-F6DB-CB6C-E0E9-242A940CAF39}"/>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de-DE" smtClean="0"/>
              <a:pPr rtl="0"/>
              <a:t>21</a:t>
            </a:fld>
            <a:endParaRPr lang="de-DE"/>
          </a:p>
        </p:txBody>
      </p:sp>
      <p:pic>
        <p:nvPicPr>
          <p:cNvPr id="46" name="Grafik 45" descr="Ein Bild, das Text, Screenshot, Schrift enthält.&#10;&#10;Automatisch generierte Beschreibung">
            <a:extLst>
              <a:ext uri="{FF2B5EF4-FFF2-40B4-BE49-F238E27FC236}">
                <a16:creationId xmlns:a16="http://schemas.microsoft.com/office/drawing/2014/main" id="{216728B6-F052-63A8-24B2-416E5BFB2E1B}"/>
              </a:ext>
            </a:extLst>
          </p:cNvPr>
          <p:cNvPicPr>
            <a:picLocks noChangeAspect="1"/>
          </p:cNvPicPr>
          <p:nvPr/>
        </p:nvPicPr>
        <p:blipFill>
          <a:blip r:embed="rId3"/>
          <a:stretch>
            <a:fillRect/>
          </a:stretch>
        </p:blipFill>
        <p:spPr>
          <a:xfrm>
            <a:off x="1827678" y="1382323"/>
            <a:ext cx="5993837" cy="4646907"/>
          </a:xfrm>
          <a:prstGeom prst="rect">
            <a:avLst/>
          </a:prstGeom>
        </p:spPr>
      </p:pic>
      <p:sp>
        <p:nvSpPr>
          <p:cNvPr id="47" name="Textfeld 46">
            <a:extLst>
              <a:ext uri="{FF2B5EF4-FFF2-40B4-BE49-F238E27FC236}">
                <a16:creationId xmlns:a16="http://schemas.microsoft.com/office/drawing/2014/main" id="{0ED1CA4E-B4AE-0452-FB8C-52148452B16D}"/>
              </a:ext>
            </a:extLst>
          </p:cNvPr>
          <p:cNvSpPr txBox="1"/>
          <p:nvPr/>
        </p:nvSpPr>
        <p:spPr>
          <a:xfrm>
            <a:off x="8104094" y="2745896"/>
            <a:ext cx="3711388" cy="923330"/>
          </a:xfrm>
          <a:prstGeom prst="rect">
            <a:avLst/>
          </a:prstGeom>
          <a:noFill/>
        </p:spPr>
        <p:txBody>
          <a:bodyPr wrap="square" rtlCol="0">
            <a:spAutoFit/>
          </a:bodyPr>
          <a:lstStyle/>
          <a:p>
            <a:r>
              <a:rPr lang="de-DE" dirty="0"/>
              <a:t>-&gt; Operatoren wie + , - , * sind in </a:t>
            </a:r>
            <a:r>
              <a:rPr lang="de-DE" dirty="0" err="1"/>
              <a:t>Nim</a:t>
            </a:r>
            <a:r>
              <a:rPr lang="de-DE" dirty="0"/>
              <a:t> auch überladbare Funktionen</a:t>
            </a:r>
          </a:p>
          <a:p>
            <a:endParaRPr lang="de-DE" dirty="0"/>
          </a:p>
        </p:txBody>
      </p:sp>
    </p:spTree>
    <p:extLst>
      <p:ext uri="{BB962C8B-B14F-4D97-AF65-F5344CB8AC3E}">
        <p14:creationId xmlns:p14="http://schemas.microsoft.com/office/powerpoint/2010/main" val="253251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57B2-E579-74FB-E588-5C9268962D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64747B-E7B9-7863-C970-871AF71A6962}"/>
              </a:ext>
            </a:extLst>
          </p:cNvPr>
          <p:cNvSpPr>
            <a:spLocks noGrp="1"/>
          </p:cNvSpPr>
          <p:nvPr>
            <p:ph type="ctrTitle"/>
          </p:nvPr>
        </p:nvSpPr>
        <p:spPr>
          <a:xfrm>
            <a:off x="6991350" y="1509823"/>
            <a:ext cx="4279162" cy="2776943"/>
          </a:xfrm>
        </p:spPr>
        <p:txBody>
          <a:bodyPr rtlCol="0"/>
          <a:lstStyle/>
          <a:p>
            <a:r>
              <a:rPr lang="de-DE" dirty="0"/>
              <a:t>Live Aufgabe</a:t>
            </a:r>
            <a:br>
              <a:rPr lang="de-DE" dirty="0"/>
            </a:br>
            <a:br>
              <a:rPr lang="de-DE" dirty="0"/>
            </a:br>
            <a:r>
              <a:rPr lang="de-DE" dirty="0">
                <a:hlinkClick r:id="rId3"/>
              </a:rPr>
              <a:t>Prozeduren</a:t>
            </a:r>
            <a:endParaRPr lang="de-DE" dirty="0"/>
          </a:p>
        </p:txBody>
      </p:sp>
    </p:spTree>
    <p:extLst>
      <p:ext uri="{BB962C8B-B14F-4D97-AF65-F5344CB8AC3E}">
        <p14:creationId xmlns:p14="http://schemas.microsoft.com/office/powerpoint/2010/main" val="328368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E0A63-A388-49B1-A04E-27CE9BD622EF}"/>
              </a:ext>
            </a:extLst>
          </p:cNvPr>
          <p:cNvSpPr>
            <a:spLocks noGrp="1"/>
          </p:cNvSpPr>
          <p:nvPr>
            <p:ph type="title"/>
          </p:nvPr>
        </p:nvSpPr>
        <p:spPr>
          <a:xfrm>
            <a:off x="5920169" y="1152771"/>
            <a:ext cx="5431971" cy="846301"/>
          </a:xfrm>
        </p:spPr>
        <p:txBody>
          <a:bodyPr rtlCol="0"/>
          <a:lstStyle/>
          <a:p>
            <a:pPr rtl="0"/>
            <a:r>
              <a:rPr lang="de-DE"/>
              <a:t>GESCHÄFTSMODELL</a:t>
            </a:r>
            <a:endParaRPr lang="de-DE" dirty="0"/>
          </a:p>
        </p:txBody>
      </p:sp>
      <p:sp>
        <p:nvSpPr>
          <p:cNvPr id="6" name="Textplatzhalter 5">
            <a:extLst>
              <a:ext uri="{FF2B5EF4-FFF2-40B4-BE49-F238E27FC236}">
                <a16:creationId xmlns:a16="http://schemas.microsoft.com/office/drawing/2014/main" id="{7640DF9D-0C9E-4C5D-9635-6B4DE10CCEE5}"/>
              </a:ext>
            </a:extLst>
          </p:cNvPr>
          <p:cNvSpPr>
            <a:spLocks noGrp="1"/>
          </p:cNvSpPr>
          <p:nvPr>
            <p:ph type="body" sz="quarter" idx="13"/>
          </p:nvPr>
        </p:nvSpPr>
        <p:spPr>
          <a:xfrm>
            <a:off x="5922254" y="2469515"/>
            <a:ext cx="5433204" cy="365125"/>
          </a:xfrm>
        </p:spPr>
        <p:txBody>
          <a:bodyPr vert="horz" lIns="91440" tIns="45720" rIns="91440" bIns="45720" rtlCol="0" anchor="t">
            <a:noAutofit/>
          </a:bodyPr>
          <a:lstStyle/>
          <a:p>
            <a:pPr rtl="0"/>
            <a:r>
              <a:rPr lang="de-DE" noProof="1"/>
              <a:t>ZUSAMMENFASSUNG</a:t>
            </a:r>
          </a:p>
        </p:txBody>
      </p:sp>
      <p:sp>
        <p:nvSpPr>
          <p:cNvPr id="7" name="Textplatzhalter 6">
            <a:extLst>
              <a:ext uri="{FF2B5EF4-FFF2-40B4-BE49-F238E27FC236}">
                <a16:creationId xmlns:a16="http://schemas.microsoft.com/office/drawing/2014/main" id="{40297407-CE4E-4284-879D-AEC395713625}"/>
              </a:ext>
            </a:extLst>
          </p:cNvPr>
          <p:cNvSpPr>
            <a:spLocks noGrp="1"/>
          </p:cNvSpPr>
          <p:nvPr>
            <p:ph type="body" sz="quarter" idx="15"/>
          </p:nvPr>
        </p:nvSpPr>
        <p:spPr>
          <a:xfrm>
            <a:off x="5921828" y="2798940"/>
            <a:ext cx="5431971" cy="557950"/>
          </a:xfrm>
        </p:spPr>
        <p:txBody>
          <a:bodyPr rtlCol="0">
            <a:normAutofit/>
          </a:bodyPr>
          <a:lstStyle/>
          <a:p>
            <a:pPr rtl="0"/>
            <a:r>
              <a:rPr lang="de-DE" noProof="1"/>
              <a:t>Unsere Forschung basiert auf Markttrends und sozialen Medien.</a:t>
            </a:r>
          </a:p>
        </p:txBody>
      </p:sp>
      <p:sp>
        <p:nvSpPr>
          <p:cNvPr id="8" name="Textplatzhalter 7">
            <a:extLst>
              <a:ext uri="{FF2B5EF4-FFF2-40B4-BE49-F238E27FC236}">
                <a16:creationId xmlns:a16="http://schemas.microsoft.com/office/drawing/2014/main" id="{F5C3A7BE-F7FC-4942-A31A-491A8A806103}"/>
              </a:ext>
            </a:extLst>
          </p:cNvPr>
          <p:cNvSpPr>
            <a:spLocks noGrp="1"/>
          </p:cNvSpPr>
          <p:nvPr>
            <p:ph type="body" sz="quarter" idx="23"/>
          </p:nvPr>
        </p:nvSpPr>
        <p:spPr>
          <a:xfrm>
            <a:off x="5922254" y="3569311"/>
            <a:ext cx="5433204" cy="365125"/>
          </a:xfrm>
        </p:spPr>
        <p:txBody>
          <a:bodyPr vert="horz" lIns="91440" tIns="45720" rIns="91440" bIns="45720" rtlCol="0" anchor="t">
            <a:noAutofit/>
          </a:bodyPr>
          <a:lstStyle/>
          <a:p>
            <a:pPr rtl="0"/>
            <a:r>
              <a:rPr lang="de-DE" noProof="1"/>
              <a:t>DESIGN</a:t>
            </a:r>
          </a:p>
        </p:txBody>
      </p:sp>
      <p:sp>
        <p:nvSpPr>
          <p:cNvPr id="9" name="Textplatzhalter 8">
            <a:extLst>
              <a:ext uri="{FF2B5EF4-FFF2-40B4-BE49-F238E27FC236}">
                <a16:creationId xmlns:a16="http://schemas.microsoft.com/office/drawing/2014/main" id="{95CCE699-03D1-4642-B46A-B14EF17DA183}"/>
              </a:ext>
            </a:extLst>
          </p:cNvPr>
          <p:cNvSpPr>
            <a:spLocks noGrp="1"/>
          </p:cNvSpPr>
          <p:nvPr>
            <p:ph type="body" sz="quarter" idx="24"/>
          </p:nvPr>
        </p:nvSpPr>
        <p:spPr>
          <a:xfrm>
            <a:off x="5921828" y="3898736"/>
            <a:ext cx="5431971" cy="557950"/>
          </a:xfrm>
        </p:spPr>
        <p:txBody>
          <a:bodyPr rtlCol="0">
            <a:normAutofit/>
          </a:bodyPr>
          <a:lstStyle/>
          <a:p>
            <a:pPr rtl="0"/>
            <a:r>
              <a:rPr lang="de-DE" noProof="1"/>
              <a:t>Wir sind der Meinung, dass Menschen mehr Produkte benötigen, die speziell für diesen Nischenmarkt bestimmt sind.</a:t>
            </a:r>
          </a:p>
        </p:txBody>
      </p:sp>
      <p:sp>
        <p:nvSpPr>
          <p:cNvPr id="10" name="Textplatzhalter 9">
            <a:extLst>
              <a:ext uri="{FF2B5EF4-FFF2-40B4-BE49-F238E27FC236}">
                <a16:creationId xmlns:a16="http://schemas.microsoft.com/office/drawing/2014/main" id="{BC1DF189-6F2F-4C21-88CC-C82D3D0D147B}"/>
              </a:ext>
            </a:extLst>
          </p:cNvPr>
          <p:cNvSpPr>
            <a:spLocks noGrp="1"/>
          </p:cNvSpPr>
          <p:nvPr>
            <p:ph type="body" sz="quarter" idx="25"/>
          </p:nvPr>
        </p:nvSpPr>
        <p:spPr>
          <a:xfrm>
            <a:off x="5922254" y="4669107"/>
            <a:ext cx="5433204" cy="365125"/>
          </a:xfrm>
        </p:spPr>
        <p:txBody>
          <a:bodyPr vert="horz" lIns="91440" tIns="45720" rIns="91440" bIns="45720" rtlCol="0" anchor="t">
            <a:normAutofit lnSpcReduction="10000"/>
          </a:bodyPr>
          <a:lstStyle/>
          <a:p>
            <a:pPr rtl="0"/>
            <a:r>
              <a:rPr lang="de-DE" noProof="1"/>
              <a:t>FORSCHUNG</a:t>
            </a:r>
          </a:p>
        </p:txBody>
      </p:sp>
      <p:sp>
        <p:nvSpPr>
          <p:cNvPr id="5" name="Textplatzhalter 4">
            <a:extLst>
              <a:ext uri="{FF2B5EF4-FFF2-40B4-BE49-F238E27FC236}">
                <a16:creationId xmlns:a16="http://schemas.microsoft.com/office/drawing/2014/main" id="{06E82690-B145-4D4F-B2D1-0B2A8C50FD71}"/>
              </a:ext>
            </a:extLst>
          </p:cNvPr>
          <p:cNvSpPr>
            <a:spLocks noGrp="1"/>
          </p:cNvSpPr>
          <p:nvPr>
            <p:ph type="body" sz="quarter" idx="26"/>
          </p:nvPr>
        </p:nvSpPr>
        <p:spPr>
          <a:xfrm>
            <a:off x="5921828" y="4998532"/>
            <a:ext cx="5431971" cy="557950"/>
          </a:xfrm>
        </p:spPr>
        <p:txBody>
          <a:bodyPr rtlCol="0">
            <a:normAutofit/>
          </a:bodyPr>
          <a:lstStyle/>
          <a:p>
            <a:pPr rtl="0"/>
            <a:r>
              <a:rPr lang="de-DE" noProof="1"/>
              <a:t>Minimalistisch und einfach zu bedienen </a:t>
            </a:r>
          </a:p>
        </p:txBody>
      </p:sp>
      <p:sp>
        <p:nvSpPr>
          <p:cNvPr id="3" name="Fußzeilenplatzhalt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0"/>
            <a:ext cx="3243942" cy="365125"/>
          </a:xfrm>
        </p:spPr>
        <p:txBody>
          <a:bodyPr rtlCol="0"/>
          <a:lstStyle/>
          <a:p>
            <a:pPr rtl="0"/>
            <a:r>
              <a:rPr lang="de-DE"/>
              <a:t>Verkaufspräsentation</a:t>
            </a:r>
            <a:endParaRPr lang="de-DE" dirty="0"/>
          </a:p>
        </p:txBody>
      </p:sp>
      <p:sp>
        <p:nvSpPr>
          <p:cNvPr id="4" name="Foliennummernplatzhalt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de-DE" smtClean="0"/>
              <a:pPr rtl="0"/>
              <a:t>23</a:t>
            </a:fld>
            <a:endParaRPr lang="de-DE" dirty="0"/>
          </a:p>
        </p:txBody>
      </p:sp>
    </p:spTree>
    <p:extLst>
      <p:ext uri="{BB962C8B-B14F-4D97-AF65-F5344CB8AC3E}">
        <p14:creationId xmlns:p14="http://schemas.microsoft.com/office/powerpoint/2010/main" val="206939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C0770-A36E-4500-AA2E-F3DE8416AD1E}"/>
              </a:ext>
            </a:extLst>
          </p:cNvPr>
          <p:cNvSpPr>
            <a:spLocks noGrp="1"/>
          </p:cNvSpPr>
          <p:nvPr>
            <p:ph type="title"/>
          </p:nvPr>
        </p:nvSpPr>
        <p:spPr>
          <a:xfrm>
            <a:off x="838200" y="365125"/>
            <a:ext cx="10515600" cy="1325563"/>
          </a:xfrm>
        </p:spPr>
        <p:txBody>
          <a:bodyPr rtlCol="0"/>
          <a:lstStyle/>
          <a:p>
            <a:pPr rtl="0"/>
            <a:r>
              <a:rPr lang="de-DE"/>
              <a:t>Unsere Konkurrenz  </a:t>
            </a:r>
          </a:p>
        </p:txBody>
      </p:sp>
      <p:sp>
        <p:nvSpPr>
          <p:cNvPr id="5" name="Textplatzhalter 4">
            <a:extLst>
              <a:ext uri="{FF2B5EF4-FFF2-40B4-BE49-F238E27FC236}">
                <a16:creationId xmlns:a16="http://schemas.microsoft.com/office/drawing/2014/main" id="{AB97FAAF-FD5C-4EDE-A2D8-148266453488}"/>
              </a:ext>
            </a:extLst>
          </p:cNvPr>
          <p:cNvSpPr>
            <a:spLocks noGrp="1"/>
          </p:cNvSpPr>
          <p:nvPr>
            <p:ph type="body" sz="quarter" idx="15"/>
          </p:nvPr>
        </p:nvSpPr>
        <p:spPr>
          <a:xfrm>
            <a:off x="5242517" y="1599947"/>
            <a:ext cx="1706965" cy="492025"/>
          </a:xfrm>
        </p:spPr>
        <p:txBody>
          <a:bodyPr rtlCol="0">
            <a:normAutofit/>
          </a:bodyPr>
          <a:lstStyle/>
          <a:p>
            <a:pPr rtl="0"/>
            <a:r>
              <a:rPr lang="de-DE"/>
              <a:t>Komfortabel</a:t>
            </a:r>
          </a:p>
        </p:txBody>
      </p:sp>
      <p:sp>
        <p:nvSpPr>
          <p:cNvPr id="8" name="Textplatzhalter 7">
            <a:extLst>
              <a:ext uri="{FF2B5EF4-FFF2-40B4-BE49-F238E27FC236}">
                <a16:creationId xmlns:a16="http://schemas.microsoft.com/office/drawing/2014/main" id="{B2F06784-6A30-4941-B70A-A58B611950D4}"/>
              </a:ext>
            </a:extLst>
          </p:cNvPr>
          <p:cNvSpPr>
            <a:spLocks noGrp="1"/>
          </p:cNvSpPr>
          <p:nvPr>
            <p:ph type="body" sz="quarter" idx="20"/>
          </p:nvPr>
        </p:nvSpPr>
        <p:spPr>
          <a:xfrm>
            <a:off x="3738732" y="2378452"/>
            <a:ext cx="1183179" cy="492025"/>
          </a:xfrm>
        </p:spPr>
        <p:txBody>
          <a:bodyPr rtlCol="0">
            <a:normAutofit/>
          </a:bodyPr>
          <a:lstStyle/>
          <a:p>
            <a:pPr rtl="0"/>
            <a:r>
              <a:rPr lang="de-DE"/>
              <a:t>Mitbewerber A</a:t>
            </a:r>
          </a:p>
        </p:txBody>
      </p:sp>
      <p:sp>
        <p:nvSpPr>
          <p:cNvPr id="29" name="Textplatzhalter 28">
            <a:extLst>
              <a:ext uri="{FF2B5EF4-FFF2-40B4-BE49-F238E27FC236}">
                <a16:creationId xmlns:a16="http://schemas.microsoft.com/office/drawing/2014/main" id="{BF7EE2E1-DA9E-4645-BC0D-305C1F12118B}"/>
              </a:ext>
            </a:extLst>
          </p:cNvPr>
          <p:cNvSpPr>
            <a:spLocks noGrp="1"/>
          </p:cNvSpPr>
          <p:nvPr>
            <p:ph type="body" sz="quarter" idx="26"/>
          </p:nvPr>
        </p:nvSpPr>
        <p:spPr>
          <a:xfrm>
            <a:off x="7522269" y="2169263"/>
            <a:ext cx="1706965" cy="1048575"/>
          </a:xfrm>
        </p:spPr>
        <p:txBody>
          <a:bodyPr rtlCol="0"/>
          <a:lstStyle/>
          <a:p>
            <a:pPr rtl="0"/>
            <a:r>
              <a:rPr lang="de-DE"/>
              <a:t>Contoso</a:t>
            </a:r>
          </a:p>
        </p:txBody>
      </p:sp>
      <p:sp>
        <p:nvSpPr>
          <p:cNvPr id="28" name="Textplatzhalter 27">
            <a:extLst>
              <a:ext uri="{FF2B5EF4-FFF2-40B4-BE49-F238E27FC236}">
                <a16:creationId xmlns:a16="http://schemas.microsoft.com/office/drawing/2014/main" id="{E8BD1918-91E9-45FF-B758-93DAFA9EAFE9}"/>
              </a:ext>
            </a:extLst>
          </p:cNvPr>
          <p:cNvSpPr>
            <a:spLocks noGrp="1"/>
          </p:cNvSpPr>
          <p:nvPr>
            <p:ph type="body" sz="quarter" idx="25"/>
          </p:nvPr>
        </p:nvSpPr>
        <p:spPr>
          <a:xfrm>
            <a:off x="921894" y="3528829"/>
            <a:ext cx="1393863" cy="492025"/>
          </a:xfrm>
        </p:spPr>
        <p:txBody>
          <a:bodyPr rtlCol="0"/>
          <a:lstStyle/>
          <a:p>
            <a:pPr rtl="0"/>
            <a:r>
              <a:rPr lang="de-DE"/>
              <a:t>Günstig</a:t>
            </a:r>
          </a:p>
        </p:txBody>
      </p:sp>
      <p:sp>
        <p:nvSpPr>
          <p:cNvPr id="7" name="Textplatzhalter 6">
            <a:extLst>
              <a:ext uri="{FF2B5EF4-FFF2-40B4-BE49-F238E27FC236}">
                <a16:creationId xmlns:a16="http://schemas.microsoft.com/office/drawing/2014/main" id="{E9C0C8B1-2DBC-40B1-BBA7-7B3D396478A1}"/>
              </a:ext>
            </a:extLst>
          </p:cNvPr>
          <p:cNvSpPr>
            <a:spLocks noGrp="1"/>
          </p:cNvSpPr>
          <p:nvPr>
            <p:ph type="body" sz="quarter" idx="19"/>
          </p:nvPr>
        </p:nvSpPr>
        <p:spPr>
          <a:xfrm>
            <a:off x="9850799" y="3528829"/>
            <a:ext cx="1380681" cy="492025"/>
          </a:xfrm>
        </p:spPr>
        <p:txBody>
          <a:bodyPr rtlCol="0">
            <a:normAutofit/>
          </a:bodyPr>
          <a:lstStyle/>
          <a:p>
            <a:pPr rtl="0"/>
            <a:r>
              <a:rPr lang="de-DE"/>
              <a:t>Teuer</a:t>
            </a:r>
          </a:p>
        </p:txBody>
      </p:sp>
      <p:sp>
        <p:nvSpPr>
          <p:cNvPr id="25" name="Textplatzhalter 24">
            <a:extLst>
              <a:ext uri="{FF2B5EF4-FFF2-40B4-BE49-F238E27FC236}">
                <a16:creationId xmlns:a16="http://schemas.microsoft.com/office/drawing/2014/main" id="{225FED20-8F0E-4B86-88AD-F902806B2CA0}"/>
              </a:ext>
            </a:extLst>
          </p:cNvPr>
          <p:cNvSpPr>
            <a:spLocks noGrp="1"/>
          </p:cNvSpPr>
          <p:nvPr>
            <p:ph type="body" sz="quarter" idx="22"/>
          </p:nvPr>
        </p:nvSpPr>
        <p:spPr>
          <a:xfrm>
            <a:off x="2637747" y="4634331"/>
            <a:ext cx="1183179" cy="492025"/>
          </a:xfrm>
        </p:spPr>
        <p:txBody>
          <a:bodyPr rtlCol="0"/>
          <a:lstStyle/>
          <a:p>
            <a:pPr rtl="0"/>
            <a:r>
              <a:rPr lang="de-DE"/>
              <a:t>Mitbewerber B</a:t>
            </a:r>
          </a:p>
        </p:txBody>
      </p:sp>
      <p:sp>
        <p:nvSpPr>
          <p:cNvPr id="24" name="Textplatzhalter 23">
            <a:extLst>
              <a:ext uri="{FF2B5EF4-FFF2-40B4-BE49-F238E27FC236}">
                <a16:creationId xmlns:a16="http://schemas.microsoft.com/office/drawing/2014/main" id="{568D7422-F48C-4829-8937-7DA701F3303B}"/>
              </a:ext>
            </a:extLst>
          </p:cNvPr>
          <p:cNvSpPr>
            <a:spLocks noGrp="1"/>
          </p:cNvSpPr>
          <p:nvPr>
            <p:ph type="body" sz="quarter" idx="21"/>
          </p:nvPr>
        </p:nvSpPr>
        <p:spPr>
          <a:xfrm>
            <a:off x="4175224" y="4459860"/>
            <a:ext cx="1183179" cy="492025"/>
          </a:xfrm>
        </p:spPr>
        <p:txBody>
          <a:bodyPr rtlCol="0"/>
          <a:lstStyle/>
          <a:p>
            <a:pPr rtl="0"/>
            <a:r>
              <a:rPr lang="de-DE"/>
              <a:t>Mitbewerber C</a:t>
            </a:r>
          </a:p>
        </p:txBody>
      </p:sp>
      <p:sp>
        <p:nvSpPr>
          <p:cNvPr id="26" name="Textplatzhalter 25">
            <a:extLst>
              <a:ext uri="{FF2B5EF4-FFF2-40B4-BE49-F238E27FC236}">
                <a16:creationId xmlns:a16="http://schemas.microsoft.com/office/drawing/2014/main" id="{2329531A-E68A-4913-9B66-062FBAC6D24D}"/>
              </a:ext>
            </a:extLst>
          </p:cNvPr>
          <p:cNvSpPr>
            <a:spLocks noGrp="1"/>
          </p:cNvSpPr>
          <p:nvPr>
            <p:ph type="body" sz="quarter" idx="23"/>
          </p:nvPr>
        </p:nvSpPr>
        <p:spPr>
          <a:xfrm>
            <a:off x="6552714" y="4321788"/>
            <a:ext cx="1183179" cy="492025"/>
          </a:xfrm>
        </p:spPr>
        <p:txBody>
          <a:bodyPr rtlCol="0"/>
          <a:lstStyle/>
          <a:p>
            <a:pPr rtl="0"/>
            <a:r>
              <a:rPr lang="de-DE"/>
              <a:t>Mitbewerber D</a:t>
            </a:r>
          </a:p>
        </p:txBody>
      </p:sp>
      <p:sp>
        <p:nvSpPr>
          <p:cNvPr id="6" name="Textplatzhalter 5">
            <a:extLst>
              <a:ext uri="{FF2B5EF4-FFF2-40B4-BE49-F238E27FC236}">
                <a16:creationId xmlns:a16="http://schemas.microsoft.com/office/drawing/2014/main" id="{7F0BD43D-EBFD-48E7-A1D3-EB9228D4C58B}"/>
              </a:ext>
            </a:extLst>
          </p:cNvPr>
          <p:cNvSpPr>
            <a:spLocks noGrp="1"/>
          </p:cNvSpPr>
          <p:nvPr>
            <p:ph type="body" sz="quarter" idx="17"/>
          </p:nvPr>
        </p:nvSpPr>
        <p:spPr>
          <a:xfrm>
            <a:off x="5242517" y="5468790"/>
            <a:ext cx="1706965" cy="492025"/>
          </a:xfrm>
        </p:spPr>
        <p:txBody>
          <a:bodyPr rtlCol="0">
            <a:normAutofit/>
          </a:bodyPr>
          <a:lstStyle/>
          <a:p>
            <a:pPr rtl="0"/>
            <a:r>
              <a:rPr lang="de-DE"/>
              <a:t>Umständlich</a:t>
            </a:r>
          </a:p>
        </p:txBody>
      </p:sp>
      <p:sp>
        <p:nvSpPr>
          <p:cNvPr id="27" name="Textplatzhalter 26">
            <a:extLst>
              <a:ext uri="{FF2B5EF4-FFF2-40B4-BE49-F238E27FC236}">
                <a16:creationId xmlns:a16="http://schemas.microsoft.com/office/drawing/2014/main" id="{69ADCED5-CED8-4991-9B1E-DB7381BE7431}"/>
              </a:ext>
            </a:extLst>
          </p:cNvPr>
          <p:cNvSpPr>
            <a:spLocks noGrp="1"/>
          </p:cNvSpPr>
          <p:nvPr>
            <p:ph type="body" sz="quarter" idx="24"/>
          </p:nvPr>
        </p:nvSpPr>
        <p:spPr>
          <a:xfrm>
            <a:off x="7801857" y="5195673"/>
            <a:ext cx="1183179" cy="492025"/>
          </a:xfrm>
        </p:spPr>
        <p:txBody>
          <a:bodyPr rtlCol="0"/>
          <a:lstStyle/>
          <a:p>
            <a:pPr rtl="0"/>
            <a:r>
              <a:rPr lang="de-DE"/>
              <a:t>Mitbewerber E</a:t>
            </a:r>
          </a:p>
        </p:txBody>
      </p:sp>
      <p:sp>
        <p:nvSpPr>
          <p:cNvPr id="3" name="Fußzeilenplatzhalter 2">
            <a:extLst>
              <a:ext uri="{FF2B5EF4-FFF2-40B4-BE49-F238E27FC236}">
                <a16:creationId xmlns:a16="http://schemas.microsoft.com/office/drawing/2014/main" id="{2CC7E0A4-FE8E-4F7B-8370-1FA3484B6144}"/>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4" name="Foliennummernplatzhalter 3">
            <a:extLst>
              <a:ext uri="{FF2B5EF4-FFF2-40B4-BE49-F238E27FC236}">
                <a16:creationId xmlns:a16="http://schemas.microsoft.com/office/drawing/2014/main" id="{5CE495FC-7E0A-4342-A40D-3B65DCA780C6}"/>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de-DE" smtClean="0"/>
              <a:pPr rtl="0"/>
              <a:t>24</a:t>
            </a:fld>
            <a:endParaRPr lang="de-DE"/>
          </a:p>
        </p:txBody>
      </p:sp>
      <p:sp>
        <p:nvSpPr>
          <p:cNvPr id="31" name="Ellipse 30">
            <a:extLst>
              <a:ext uri="{FF2B5EF4-FFF2-40B4-BE49-F238E27FC236}">
                <a16:creationId xmlns:a16="http://schemas.microsoft.com/office/drawing/2014/main" id="{F116CCE2-DE5B-4D04-8780-DE09E03B8A28}"/>
              </a:ext>
              <a:ext uri="{C183D7F6-B498-43B3-948B-1728B52AA6E4}">
                <adec:decorative xmlns:adec="http://schemas.microsoft.com/office/drawing/2017/decorative" val="1"/>
              </a:ext>
            </a:extLst>
          </p:cNvPr>
          <p:cNvSpPr/>
          <p:nvPr/>
        </p:nvSpPr>
        <p:spPr>
          <a:xfrm>
            <a:off x="4291806" y="2334532"/>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3" name="Ellipse 32">
            <a:extLst>
              <a:ext uri="{FF2B5EF4-FFF2-40B4-BE49-F238E27FC236}">
                <a16:creationId xmlns:a16="http://schemas.microsoft.com/office/drawing/2014/main" id="{1930BF4B-0565-4413-BDB0-116E9B84F127}"/>
              </a:ext>
              <a:ext uri="{C183D7F6-B498-43B3-948B-1728B52AA6E4}">
                <adec:decorative xmlns:adec="http://schemas.microsoft.com/office/drawing/2017/decorative" val="1"/>
              </a:ext>
            </a:extLst>
          </p:cNvPr>
          <p:cNvSpPr/>
          <p:nvPr/>
        </p:nvSpPr>
        <p:spPr>
          <a:xfrm>
            <a:off x="4728369" y="44211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Ellipse 34">
            <a:extLst>
              <a:ext uri="{FF2B5EF4-FFF2-40B4-BE49-F238E27FC236}">
                <a16:creationId xmlns:a16="http://schemas.microsoft.com/office/drawing/2014/main" id="{AEC73B38-496F-4951-89EB-38E1A77E186B}"/>
              </a:ext>
              <a:ext uri="{C183D7F6-B498-43B3-948B-1728B52AA6E4}">
                <adec:decorative xmlns:adec="http://schemas.microsoft.com/office/drawing/2017/decorative" val="1"/>
              </a:ext>
            </a:extLst>
          </p:cNvPr>
          <p:cNvSpPr/>
          <p:nvPr/>
        </p:nvSpPr>
        <p:spPr>
          <a:xfrm>
            <a:off x="3164455" y="4595813"/>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7" name="Ellipse 36">
            <a:extLst>
              <a:ext uri="{FF2B5EF4-FFF2-40B4-BE49-F238E27FC236}">
                <a16:creationId xmlns:a16="http://schemas.microsoft.com/office/drawing/2014/main" id="{8658B547-4844-4FC2-9B4E-C8A8DF4D66D8}"/>
              </a:ext>
              <a:ext uri="{C183D7F6-B498-43B3-948B-1728B52AA6E4}">
                <adec:decorative xmlns:adec="http://schemas.microsoft.com/office/drawing/2017/decorative" val="1"/>
              </a:ext>
            </a:extLst>
          </p:cNvPr>
          <p:cNvSpPr/>
          <p:nvPr/>
        </p:nvSpPr>
        <p:spPr>
          <a:xfrm>
            <a:off x="7106444" y="42885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9" name="Ellipse 38">
            <a:extLst>
              <a:ext uri="{FF2B5EF4-FFF2-40B4-BE49-F238E27FC236}">
                <a16:creationId xmlns:a16="http://schemas.microsoft.com/office/drawing/2014/main" id="{B7890BF0-461E-41CE-AFC1-AD52C6B9549E}"/>
              </a:ext>
              <a:ext uri="{C183D7F6-B498-43B3-948B-1728B52AA6E4}">
                <adec:decorative xmlns:adec="http://schemas.microsoft.com/office/drawing/2017/decorative" val="1"/>
              </a:ext>
            </a:extLst>
          </p:cNvPr>
          <p:cNvSpPr/>
          <p:nvPr/>
        </p:nvSpPr>
        <p:spPr>
          <a:xfrm>
            <a:off x="8355806" y="51577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63" name="Grafik 61">
            <a:extLst>
              <a:ext uri="{FF2B5EF4-FFF2-40B4-BE49-F238E27FC236}">
                <a16:creationId xmlns:a16="http://schemas.microsoft.com/office/drawing/2014/main" id="{9201E1F5-4143-449F-8629-751D360010A3}"/>
              </a:ext>
              <a:ext uri="{C183D7F6-B498-43B3-948B-1728B52AA6E4}">
                <adec:decorative xmlns:adec="http://schemas.microsoft.com/office/drawing/2017/decorative" val="1"/>
              </a:ext>
            </a:extLst>
          </p:cNvPr>
          <p:cNvSpPr/>
          <p:nvPr/>
        </p:nvSpPr>
        <p:spPr>
          <a:xfrm>
            <a:off x="7597401" y="2072999"/>
            <a:ext cx="1519834" cy="1268594"/>
          </a:xfrm>
          <a:custGeom>
            <a:avLst/>
            <a:gdLst>
              <a:gd name="connsiteX0" fmla="*/ 625766 w 1590050"/>
              <a:gd name="connsiteY0" fmla="*/ 178826 h 1315433"/>
              <a:gd name="connsiteX1" fmla="*/ 284934 w 1590050"/>
              <a:gd name="connsiteY1" fmla="*/ 458195 h 1315433"/>
              <a:gd name="connsiteX2" fmla="*/ 236288 w 1590050"/>
              <a:gd name="connsiteY2" fmla="*/ 498087 h 1315433"/>
              <a:gd name="connsiteX3" fmla="*/ 70217 w 1590050"/>
              <a:gd name="connsiteY3" fmla="*/ 843983 h 1315433"/>
              <a:gd name="connsiteX4" fmla="*/ 651339 w 1590050"/>
              <a:gd name="connsiteY4" fmla="*/ 1315434 h 1315433"/>
              <a:gd name="connsiteX5" fmla="*/ 1079209 w 1590050"/>
              <a:gd name="connsiteY5" fmla="*/ 1264350 h 1315433"/>
              <a:gd name="connsiteX6" fmla="*/ 1430420 w 1590050"/>
              <a:gd name="connsiteY6" fmla="*/ 957844 h 1315433"/>
              <a:gd name="connsiteX7" fmla="*/ 1590051 w 1590050"/>
              <a:gd name="connsiteY7" fmla="*/ 536415 h 1315433"/>
              <a:gd name="connsiteX8" fmla="*/ 1277105 w 1590050"/>
              <a:gd name="connsiteY8" fmla="*/ 312883 h 1315433"/>
              <a:gd name="connsiteX9" fmla="*/ 913138 w 1590050"/>
              <a:gd name="connsiteY9" fmla="*/ 134119 h 1315433"/>
              <a:gd name="connsiteX10" fmla="*/ 536415 w 1590050"/>
              <a:gd name="connsiteY10" fmla="*/ 83035 h 1315433"/>
              <a:gd name="connsiteX11" fmla="*/ 191581 w 1590050"/>
              <a:gd name="connsiteY11" fmla="*/ 843983 h 1315433"/>
              <a:gd name="connsiteX12" fmla="*/ 146875 w 1590050"/>
              <a:gd name="connsiteY12" fmla="*/ 1149426 h 1315433"/>
              <a:gd name="connsiteX13" fmla="*/ 1245217 w 1590050"/>
              <a:gd name="connsiteY13" fmla="*/ 1289923 h 1315433"/>
              <a:gd name="connsiteX14" fmla="*/ 1519771 w 1590050"/>
              <a:gd name="connsiteY14" fmla="*/ 344834 h 1315433"/>
              <a:gd name="connsiteX15" fmla="*/ 798214 w 1590050"/>
              <a:gd name="connsiteY15" fmla="*/ 223532 h 1315433"/>
              <a:gd name="connsiteX16" fmla="*/ 0 w 1590050"/>
              <a:gd name="connsiteY16" fmla="*/ 699235 h 1315433"/>
              <a:gd name="connsiteX17" fmla="*/ 434247 w 1590050"/>
              <a:gd name="connsiteY17" fmla="*/ 1315434 h 1315433"/>
              <a:gd name="connsiteX18" fmla="*/ 1468686 w 1590050"/>
              <a:gd name="connsiteY18" fmla="*/ 1091964 h 1315433"/>
              <a:gd name="connsiteX19" fmla="*/ 1155804 w 1590050"/>
              <a:gd name="connsiteY19" fmla="*/ 0 h 1315433"/>
              <a:gd name="connsiteX0" fmla="*/ 625766 w 1590051"/>
              <a:gd name="connsiteY0" fmla="*/ 178826 h 1315434"/>
              <a:gd name="connsiteX1" fmla="*/ 284934 w 1590051"/>
              <a:gd name="connsiteY1" fmla="*/ 458195 h 1315434"/>
              <a:gd name="connsiteX2" fmla="*/ 236288 w 1590051"/>
              <a:gd name="connsiteY2" fmla="*/ 498087 h 1315434"/>
              <a:gd name="connsiteX3" fmla="*/ 70217 w 1590051"/>
              <a:gd name="connsiteY3" fmla="*/ 843983 h 1315434"/>
              <a:gd name="connsiteX4" fmla="*/ 651339 w 1590051"/>
              <a:gd name="connsiteY4" fmla="*/ 1315434 h 1315434"/>
              <a:gd name="connsiteX5" fmla="*/ 1079209 w 1590051"/>
              <a:gd name="connsiteY5" fmla="*/ 1264350 h 1315434"/>
              <a:gd name="connsiteX6" fmla="*/ 1430420 w 1590051"/>
              <a:gd name="connsiteY6" fmla="*/ 957844 h 1315434"/>
              <a:gd name="connsiteX7" fmla="*/ 1590051 w 1590051"/>
              <a:gd name="connsiteY7" fmla="*/ 536415 h 1315434"/>
              <a:gd name="connsiteX8" fmla="*/ 1277105 w 1590051"/>
              <a:gd name="connsiteY8" fmla="*/ 312883 h 1315434"/>
              <a:gd name="connsiteX9" fmla="*/ 913138 w 1590051"/>
              <a:gd name="connsiteY9" fmla="*/ 134119 h 1315434"/>
              <a:gd name="connsiteX10" fmla="*/ 536415 w 1590051"/>
              <a:gd name="connsiteY10" fmla="*/ 83035 h 1315434"/>
              <a:gd name="connsiteX11" fmla="*/ 290641 w 1590051"/>
              <a:gd name="connsiteY11" fmla="*/ 661103 h 1315434"/>
              <a:gd name="connsiteX12" fmla="*/ 146875 w 1590051"/>
              <a:gd name="connsiteY12" fmla="*/ 1149426 h 1315434"/>
              <a:gd name="connsiteX13" fmla="*/ 1245217 w 1590051"/>
              <a:gd name="connsiteY13" fmla="*/ 1289923 h 1315434"/>
              <a:gd name="connsiteX14" fmla="*/ 1519771 w 1590051"/>
              <a:gd name="connsiteY14" fmla="*/ 344834 h 1315434"/>
              <a:gd name="connsiteX15" fmla="*/ 798214 w 1590051"/>
              <a:gd name="connsiteY15" fmla="*/ 223532 h 1315434"/>
              <a:gd name="connsiteX16" fmla="*/ 0 w 1590051"/>
              <a:gd name="connsiteY16" fmla="*/ 699235 h 1315434"/>
              <a:gd name="connsiteX17" fmla="*/ 434247 w 1590051"/>
              <a:gd name="connsiteY17" fmla="*/ 1315434 h 1315434"/>
              <a:gd name="connsiteX18" fmla="*/ 1468686 w 1590051"/>
              <a:gd name="connsiteY18" fmla="*/ 1091964 h 1315434"/>
              <a:gd name="connsiteX19" fmla="*/ 1155804 w 1590051"/>
              <a:gd name="connsiteY19" fmla="*/ 0 h 1315434"/>
              <a:gd name="connsiteX20" fmla="*/ 625766 w 1590051"/>
              <a:gd name="connsiteY20" fmla="*/ 178826 h 1315434"/>
              <a:gd name="connsiteX0" fmla="*/ 625766 w 1590051"/>
              <a:gd name="connsiteY0" fmla="*/ 178826 h 1315434"/>
              <a:gd name="connsiteX1" fmla="*/ 284934 w 1590051"/>
              <a:gd name="connsiteY1" fmla="*/ 458195 h 1315434"/>
              <a:gd name="connsiteX2" fmla="*/ 236288 w 1590051"/>
              <a:gd name="connsiteY2" fmla="*/ 498087 h 1315434"/>
              <a:gd name="connsiteX3" fmla="*/ 70217 w 1590051"/>
              <a:gd name="connsiteY3" fmla="*/ 843983 h 1315434"/>
              <a:gd name="connsiteX4" fmla="*/ 651339 w 1590051"/>
              <a:gd name="connsiteY4" fmla="*/ 1315434 h 1315434"/>
              <a:gd name="connsiteX5" fmla="*/ 1079209 w 1590051"/>
              <a:gd name="connsiteY5" fmla="*/ 1264350 h 1315434"/>
              <a:gd name="connsiteX6" fmla="*/ 1430420 w 1590051"/>
              <a:gd name="connsiteY6" fmla="*/ 957844 h 1315434"/>
              <a:gd name="connsiteX7" fmla="*/ 1590051 w 1590051"/>
              <a:gd name="connsiteY7" fmla="*/ 536415 h 1315434"/>
              <a:gd name="connsiteX8" fmla="*/ 1277105 w 1590051"/>
              <a:gd name="connsiteY8" fmla="*/ 312883 h 1315434"/>
              <a:gd name="connsiteX9" fmla="*/ 913138 w 1590051"/>
              <a:gd name="connsiteY9" fmla="*/ 134119 h 1315434"/>
              <a:gd name="connsiteX10" fmla="*/ 536415 w 1590051"/>
              <a:gd name="connsiteY10" fmla="*/ 83035 h 1315434"/>
              <a:gd name="connsiteX11" fmla="*/ 290641 w 1590051"/>
              <a:gd name="connsiteY11" fmla="*/ 661103 h 1315434"/>
              <a:gd name="connsiteX12" fmla="*/ 344995 w 1590051"/>
              <a:gd name="connsiteY12" fmla="*/ 1019886 h 1315434"/>
              <a:gd name="connsiteX13" fmla="*/ 1245217 w 1590051"/>
              <a:gd name="connsiteY13" fmla="*/ 1289923 h 1315434"/>
              <a:gd name="connsiteX14" fmla="*/ 1519771 w 1590051"/>
              <a:gd name="connsiteY14" fmla="*/ 344834 h 1315434"/>
              <a:gd name="connsiteX15" fmla="*/ 798214 w 1590051"/>
              <a:gd name="connsiteY15" fmla="*/ 223532 h 1315434"/>
              <a:gd name="connsiteX16" fmla="*/ 0 w 1590051"/>
              <a:gd name="connsiteY16" fmla="*/ 699235 h 1315434"/>
              <a:gd name="connsiteX17" fmla="*/ 434247 w 1590051"/>
              <a:gd name="connsiteY17" fmla="*/ 1315434 h 1315434"/>
              <a:gd name="connsiteX18" fmla="*/ 1468686 w 1590051"/>
              <a:gd name="connsiteY18" fmla="*/ 1091964 h 1315434"/>
              <a:gd name="connsiteX19" fmla="*/ 1155804 w 1590051"/>
              <a:gd name="connsiteY19" fmla="*/ 0 h 1315434"/>
              <a:gd name="connsiteX20" fmla="*/ 625766 w 1590051"/>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360203 w 1519834"/>
              <a:gd name="connsiteY6" fmla="*/ 95784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727997 w 1519834"/>
              <a:gd name="connsiteY15" fmla="*/ 22353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360203 w 1519834"/>
              <a:gd name="connsiteY6" fmla="*/ 95784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253523 w 1519834"/>
              <a:gd name="connsiteY6" fmla="*/ 91212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398469 w 1519834"/>
              <a:gd name="connsiteY18" fmla="*/ 1091964 h 1315434"/>
              <a:gd name="connsiteX19" fmla="*/ 1085587 w 1519834"/>
              <a:gd name="connsiteY19" fmla="*/ 0 h 1315434"/>
              <a:gd name="connsiteX20" fmla="*/ 555549 w 1519834"/>
              <a:gd name="connsiteY20" fmla="*/ 178826 h 1315434"/>
              <a:gd name="connsiteX0" fmla="*/ 555549 w 1519834"/>
              <a:gd name="connsiteY0" fmla="*/ 178826 h 1315434"/>
              <a:gd name="connsiteX1" fmla="*/ 214717 w 1519834"/>
              <a:gd name="connsiteY1" fmla="*/ 458195 h 1315434"/>
              <a:gd name="connsiteX2" fmla="*/ 166071 w 1519834"/>
              <a:gd name="connsiteY2" fmla="*/ 498087 h 1315434"/>
              <a:gd name="connsiteX3" fmla="*/ 0 w 1519834"/>
              <a:gd name="connsiteY3" fmla="*/ 843983 h 1315434"/>
              <a:gd name="connsiteX4" fmla="*/ 581122 w 1519834"/>
              <a:gd name="connsiteY4" fmla="*/ 1315434 h 1315434"/>
              <a:gd name="connsiteX5" fmla="*/ 1008992 w 1519834"/>
              <a:gd name="connsiteY5" fmla="*/ 1264350 h 1315434"/>
              <a:gd name="connsiteX6" fmla="*/ 1253523 w 1519834"/>
              <a:gd name="connsiteY6" fmla="*/ 912124 h 1315434"/>
              <a:gd name="connsiteX7" fmla="*/ 1519834 w 1519834"/>
              <a:gd name="connsiteY7" fmla="*/ 536415 h 1315434"/>
              <a:gd name="connsiteX8" fmla="*/ 1206888 w 1519834"/>
              <a:gd name="connsiteY8" fmla="*/ 312883 h 1315434"/>
              <a:gd name="connsiteX9" fmla="*/ 842921 w 1519834"/>
              <a:gd name="connsiteY9" fmla="*/ 134119 h 1315434"/>
              <a:gd name="connsiteX10" fmla="*/ 466198 w 1519834"/>
              <a:gd name="connsiteY10" fmla="*/ 83035 h 1315434"/>
              <a:gd name="connsiteX11" fmla="*/ 220424 w 1519834"/>
              <a:gd name="connsiteY11" fmla="*/ 661103 h 1315434"/>
              <a:gd name="connsiteX12" fmla="*/ 274778 w 1519834"/>
              <a:gd name="connsiteY12" fmla="*/ 1019886 h 1315434"/>
              <a:gd name="connsiteX13" fmla="*/ 1175000 w 1519834"/>
              <a:gd name="connsiteY13" fmla="*/ 1289923 h 1315434"/>
              <a:gd name="connsiteX14" fmla="*/ 1449554 w 1519834"/>
              <a:gd name="connsiteY14" fmla="*/ 344834 h 1315434"/>
              <a:gd name="connsiteX15" fmla="*/ 331757 w 1519834"/>
              <a:gd name="connsiteY15" fmla="*/ 162572 h 1315434"/>
              <a:gd name="connsiteX16" fmla="*/ 105043 w 1519834"/>
              <a:gd name="connsiteY16" fmla="*/ 722095 h 1315434"/>
              <a:gd name="connsiteX17" fmla="*/ 364030 w 1519834"/>
              <a:gd name="connsiteY17" fmla="*/ 1315434 h 1315434"/>
              <a:gd name="connsiteX18" fmla="*/ 1428949 w 1519834"/>
              <a:gd name="connsiteY18" fmla="*/ 939564 h 1315434"/>
              <a:gd name="connsiteX19" fmla="*/ 1085587 w 1519834"/>
              <a:gd name="connsiteY19" fmla="*/ 0 h 1315434"/>
              <a:gd name="connsiteX20" fmla="*/ 555549 w 1519834"/>
              <a:gd name="connsiteY20" fmla="*/ 178826 h 1315434"/>
              <a:gd name="connsiteX0" fmla="*/ 555549 w 1519834"/>
              <a:gd name="connsiteY0" fmla="*/ 178826 h 1345914"/>
              <a:gd name="connsiteX1" fmla="*/ 214717 w 1519834"/>
              <a:gd name="connsiteY1" fmla="*/ 458195 h 1345914"/>
              <a:gd name="connsiteX2" fmla="*/ 166071 w 1519834"/>
              <a:gd name="connsiteY2" fmla="*/ 498087 h 1345914"/>
              <a:gd name="connsiteX3" fmla="*/ 0 w 1519834"/>
              <a:gd name="connsiteY3" fmla="*/ 843983 h 1345914"/>
              <a:gd name="connsiteX4" fmla="*/ 741142 w 1519834"/>
              <a:gd name="connsiteY4" fmla="*/ 1345914 h 1345914"/>
              <a:gd name="connsiteX5" fmla="*/ 1008992 w 1519834"/>
              <a:gd name="connsiteY5" fmla="*/ 1264350 h 1345914"/>
              <a:gd name="connsiteX6" fmla="*/ 1253523 w 1519834"/>
              <a:gd name="connsiteY6" fmla="*/ 912124 h 1345914"/>
              <a:gd name="connsiteX7" fmla="*/ 1519834 w 1519834"/>
              <a:gd name="connsiteY7" fmla="*/ 536415 h 1345914"/>
              <a:gd name="connsiteX8" fmla="*/ 1206888 w 1519834"/>
              <a:gd name="connsiteY8" fmla="*/ 312883 h 1345914"/>
              <a:gd name="connsiteX9" fmla="*/ 842921 w 1519834"/>
              <a:gd name="connsiteY9" fmla="*/ 134119 h 1345914"/>
              <a:gd name="connsiteX10" fmla="*/ 466198 w 1519834"/>
              <a:gd name="connsiteY10" fmla="*/ 83035 h 1345914"/>
              <a:gd name="connsiteX11" fmla="*/ 220424 w 1519834"/>
              <a:gd name="connsiteY11" fmla="*/ 661103 h 1345914"/>
              <a:gd name="connsiteX12" fmla="*/ 274778 w 1519834"/>
              <a:gd name="connsiteY12" fmla="*/ 1019886 h 1345914"/>
              <a:gd name="connsiteX13" fmla="*/ 1175000 w 1519834"/>
              <a:gd name="connsiteY13" fmla="*/ 1289923 h 1345914"/>
              <a:gd name="connsiteX14" fmla="*/ 1449554 w 1519834"/>
              <a:gd name="connsiteY14" fmla="*/ 344834 h 1345914"/>
              <a:gd name="connsiteX15" fmla="*/ 331757 w 1519834"/>
              <a:gd name="connsiteY15" fmla="*/ 162572 h 1345914"/>
              <a:gd name="connsiteX16" fmla="*/ 105043 w 1519834"/>
              <a:gd name="connsiteY16" fmla="*/ 722095 h 1345914"/>
              <a:gd name="connsiteX17" fmla="*/ 364030 w 1519834"/>
              <a:gd name="connsiteY17" fmla="*/ 1315434 h 1345914"/>
              <a:gd name="connsiteX18" fmla="*/ 1428949 w 1519834"/>
              <a:gd name="connsiteY18" fmla="*/ 939564 h 1345914"/>
              <a:gd name="connsiteX19" fmla="*/ 1085587 w 1519834"/>
              <a:gd name="connsiteY19" fmla="*/ 0 h 1345914"/>
              <a:gd name="connsiteX20" fmla="*/ 555549 w 1519834"/>
              <a:gd name="connsiteY20" fmla="*/ 178826 h 1345914"/>
              <a:gd name="connsiteX0" fmla="*/ 555549 w 1519834"/>
              <a:gd name="connsiteY0" fmla="*/ 178826 h 1345914"/>
              <a:gd name="connsiteX1" fmla="*/ 214717 w 1519834"/>
              <a:gd name="connsiteY1" fmla="*/ 458195 h 1345914"/>
              <a:gd name="connsiteX2" fmla="*/ 166071 w 1519834"/>
              <a:gd name="connsiteY2" fmla="*/ 498087 h 1345914"/>
              <a:gd name="connsiteX3" fmla="*/ 0 w 1519834"/>
              <a:gd name="connsiteY3" fmla="*/ 843983 h 1345914"/>
              <a:gd name="connsiteX4" fmla="*/ 741142 w 1519834"/>
              <a:gd name="connsiteY4" fmla="*/ 1345914 h 1345914"/>
              <a:gd name="connsiteX5" fmla="*/ 1008992 w 1519834"/>
              <a:gd name="connsiteY5" fmla="*/ 1264350 h 1345914"/>
              <a:gd name="connsiteX6" fmla="*/ 1253523 w 1519834"/>
              <a:gd name="connsiteY6" fmla="*/ 912124 h 1345914"/>
              <a:gd name="connsiteX7" fmla="*/ 1519834 w 1519834"/>
              <a:gd name="connsiteY7" fmla="*/ 536415 h 1345914"/>
              <a:gd name="connsiteX8" fmla="*/ 1206888 w 1519834"/>
              <a:gd name="connsiteY8" fmla="*/ 312883 h 1345914"/>
              <a:gd name="connsiteX9" fmla="*/ 842921 w 1519834"/>
              <a:gd name="connsiteY9" fmla="*/ 134119 h 1345914"/>
              <a:gd name="connsiteX10" fmla="*/ 466198 w 1519834"/>
              <a:gd name="connsiteY10" fmla="*/ 83035 h 1345914"/>
              <a:gd name="connsiteX11" fmla="*/ 220424 w 1519834"/>
              <a:gd name="connsiteY11" fmla="*/ 661103 h 1345914"/>
              <a:gd name="connsiteX12" fmla="*/ 274778 w 1519834"/>
              <a:gd name="connsiteY12" fmla="*/ 1019886 h 1345914"/>
              <a:gd name="connsiteX13" fmla="*/ 1175000 w 1519834"/>
              <a:gd name="connsiteY13" fmla="*/ 1289923 h 1345914"/>
              <a:gd name="connsiteX14" fmla="*/ 1449554 w 1519834"/>
              <a:gd name="connsiteY14" fmla="*/ 344834 h 1345914"/>
              <a:gd name="connsiteX15" fmla="*/ 331757 w 1519834"/>
              <a:gd name="connsiteY15" fmla="*/ 162572 h 1345914"/>
              <a:gd name="connsiteX16" fmla="*/ 105043 w 1519834"/>
              <a:gd name="connsiteY16" fmla="*/ 722095 h 1345914"/>
              <a:gd name="connsiteX17" fmla="*/ 356410 w 1519834"/>
              <a:gd name="connsiteY17" fmla="*/ 1246854 h 1345914"/>
              <a:gd name="connsiteX18" fmla="*/ 1428949 w 1519834"/>
              <a:gd name="connsiteY18" fmla="*/ 939564 h 1345914"/>
              <a:gd name="connsiteX19" fmla="*/ 1085587 w 1519834"/>
              <a:gd name="connsiteY19" fmla="*/ 0 h 1345914"/>
              <a:gd name="connsiteX20" fmla="*/ 555549 w 1519834"/>
              <a:gd name="connsiteY20" fmla="*/ 178826 h 1345914"/>
              <a:gd name="connsiteX0" fmla="*/ 555549 w 1519834"/>
              <a:gd name="connsiteY0" fmla="*/ 95791 h 1262879"/>
              <a:gd name="connsiteX1" fmla="*/ 214717 w 1519834"/>
              <a:gd name="connsiteY1" fmla="*/ 375160 h 1262879"/>
              <a:gd name="connsiteX2" fmla="*/ 166071 w 1519834"/>
              <a:gd name="connsiteY2" fmla="*/ 415052 h 1262879"/>
              <a:gd name="connsiteX3" fmla="*/ 0 w 1519834"/>
              <a:gd name="connsiteY3" fmla="*/ 760948 h 1262879"/>
              <a:gd name="connsiteX4" fmla="*/ 741142 w 1519834"/>
              <a:gd name="connsiteY4" fmla="*/ 1262879 h 1262879"/>
              <a:gd name="connsiteX5" fmla="*/ 1008992 w 1519834"/>
              <a:gd name="connsiteY5" fmla="*/ 1181315 h 1262879"/>
              <a:gd name="connsiteX6" fmla="*/ 1253523 w 1519834"/>
              <a:gd name="connsiteY6" fmla="*/ 829089 h 1262879"/>
              <a:gd name="connsiteX7" fmla="*/ 1519834 w 1519834"/>
              <a:gd name="connsiteY7" fmla="*/ 453380 h 1262879"/>
              <a:gd name="connsiteX8" fmla="*/ 1206888 w 1519834"/>
              <a:gd name="connsiteY8" fmla="*/ 229848 h 1262879"/>
              <a:gd name="connsiteX9" fmla="*/ 842921 w 1519834"/>
              <a:gd name="connsiteY9" fmla="*/ 51084 h 1262879"/>
              <a:gd name="connsiteX10" fmla="*/ 466198 w 1519834"/>
              <a:gd name="connsiteY10" fmla="*/ 0 h 1262879"/>
              <a:gd name="connsiteX11" fmla="*/ 220424 w 1519834"/>
              <a:gd name="connsiteY11" fmla="*/ 578068 h 1262879"/>
              <a:gd name="connsiteX12" fmla="*/ 274778 w 1519834"/>
              <a:gd name="connsiteY12" fmla="*/ 936851 h 1262879"/>
              <a:gd name="connsiteX13" fmla="*/ 1175000 w 1519834"/>
              <a:gd name="connsiteY13" fmla="*/ 1206888 h 1262879"/>
              <a:gd name="connsiteX14" fmla="*/ 1449554 w 1519834"/>
              <a:gd name="connsiteY14" fmla="*/ 261799 h 1262879"/>
              <a:gd name="connsiteX15" fmla="*/ 331757 w 1519834"/>
              <a:gd name="connsiteY15" fmla="*/ 79537 h 1262879"/>
              <a:gd name="connsiteX16" fmla="*/ 105043 w 1519834"/>
              <a:gd name="connsiteY16" fmla="*/ 639060 h 1262879"/>
              <a:gd name="connsiteX17" fmla="*/ 356410 w 1519834"/>
              <a:gd name="connsiteY17" fmla="*/ 1163819 h 1262879"/>
              <a:gd name="connsiteX18" fmla="*/ 1428949 w 1519834"/>
              <a:gd name="connsiteY18" fmla="*/ 856529 h 1262879"/>
              <a:gd name="connsiteX19" fmla="*/ 1055107 w 1519834"/>
              <a:gd name="connsiteY19" fmla="*/ 61745 h 1262879"/>
              <a:gd name="connsiteX20" fmla="*/ 555549 w 1519834"/>
              <a:gd name="connsiteY20" fmla="*/ 95791 h 1262879"/>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428949 w 1519834"/>
              <a:gd name="connsiteY18" fmla="*/ 856529 h 1268594"/>
              <a:gd name="connsiteX19" fmla="*/ 1055107 w 1519834"/>
              <a:gd name="connsiteY19" fmla="*/ 61745 h 1268594"/>
              <a:gd name="connsiteX20" fmla="*/ 555549 w 1519834"/>
              <a:gd name="connsiteY20"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055107 w 1519834"/>
              <a:gd name="connsiteY19" fmla="*/ 61745 h 1268594"/>
              <a:gd name="connsiteX20" fmla="*/ 555549 w 1519834"/>
              <a:gd name="connsiteY20"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203699 w 1519834"/>
              <a:gd name="connsiteY19" fmla="*/ 489226 h 1268594"/>
              <a:gd name="connsiteX20" fmla="*/ 1055107 w 1519834"/>
              <a:gd name="connsiteY20" fmla="*/ 61745 h 1268594"/>
              <a:gd name="connsiteX21" fmla="*/ 555549 w 1519834"/>
              <a:gd name="connsiteY21" fmla="*/ 95791 h 1268594"/>
              <a:gd name="connsiteX0" fmla="*/ 555549 w 1519834"/>
              <a:gd name="connsiteY0" fmla="*/ 95791 h 1268594"/>
              <a:gd name="connsiteX1" fmla="*/ 214717 w 1519834"/>
              <a:gd name="connsiteY1" fmla="*/ 375160 h 1268594"/>
              <a:gd name="connsiteX2" fmla="*/ 166071 w 1519834"/>
              <a:gd name="connsiteY2" fmla="*/ 415052 h 1268594"/>
              <a:gd name="connsiteX3" fmla="*/ 0 w 1519834"/>
              <a:gd name="connsiteY3" fmla="*/ 760948 h 1268594"/>
              <a:gd name="connsiteX4" fmla="*/ 741142 w 1519834"/>
              <a:gd name="connsiteY4" fmla="*/ 1262879 h 1268594"/>
              <a:gd name="connsiteX5" fmla="*/ 1008992 w 1519834"/>
              <a:gd name="connsiteY5" fmla="*/ 1181315 h 1268594"/>
              <a:gd name="connsiteX6" fmla="*/ 1253523 w 1519834"/>
              <a:gd name="connsiteY6" fmla="*/ 829089 h 1268594"/>
              <a:gd name="connsiteX7" fmla="*/ 1519834 w 1519834"/>
              <a:gd name="connsiteY7" fmla="*/ 453380 h 1268594"/>
              <a:gd name="connsiteX8" fmla="*/ 1206888 w 1519834"/>
              <a:gd name="connsiteY8" fmla="*/ 229848 h 1268594"/>
              <a:gd name="connsiteX9" fmla="*/ 842921 w 1519834"/>
              <a:gd name="connsiteY9" fmla="*/ 51084 h 1268594"/>
              <a:gd name="connsiteX10" fmla="*/ 466198 w 1519834"/>
              <a:gd name="connsiteY10" fmla="*/ 0 h 1268594"/>
              <a:gd name="connsiteX11" fmla="*/ 220424 w 1519834"/>
              <a:gd name="connsiteY11" fmla="*/ 578068 h 1268594"/>
              <a:gd name="connsiteX12" fmla="*/ 274778 w 1519834"/>
              <a:gd name="connsiteY12" fmla="*/ 936851 h 1268594"/>
              <a:gd name="connsiteX13" fmla="*/ 1175000 w 1519834"/>
              <a:gd name="connsiteY13" fmla="*/ 1206888 h 1268594"/>
              <a:gd name="connsiteX14" fmla="*/ 1449554 w 1519834"/>
              <a:gd name="connsiteY14" fmla="*/ 261799 h 1268594"/>
              <a:gd name="connsiteX15" fmla="*/ 331757 w 1519834"/>
              <a:gd name="connsiteY15" fmla="*/ 79537 h 1268594"/>
              <a:gd name="connsiteX16" fmla="*/ 105043 w 1519834"/>
              <a:gd name="connsiteY16" fmla="*/ 639060 h 1268594"/>
              <a:gd name="connsiteX17" fmla="*/ 489760 w 1519834"/>
              <a:gd name="connsiteY17" fmla="*/ 1268594 h 1268594"/>
              <a:gd name="connsiteX18" fmla="*/ 1371799 w 1519834"/>
              <a:gd name="connsiteY18" fmla="*/ 989879 h 1268594"/>
              <a:gd name="connsiteX19" fmla="*/ 1489449 w 1519834"/>
              <a:gd name="connsiteY19" fmla="*/ 641626 h 1268594"/>
              <a:gd name="connsiteX20" fmla="*/ 1055107 w 1519834"/>
              <a:gd name="connsiteY20" fmla="*/ 61745 h 1268594"/>
              <a:gd name="connsiteX21" fmla="*/ 555549 w 1519834"/>
              <a:gd name="connsiteY21" fmla="*/ 95791 h 126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9834" h="1268594">
                <a:moveTo>
                  <a:pt x="555549" y="95791"/>
                </a:moveTo>
                <a:lnTo>
                  <a:pt x="214717" y="375160"/>
                </a:lnTo>
                <a:lnTo>
                  <a:pt x="166071" y="415052"/>
                </a:lnTo>
                <a:lnTo>
                  <a:pt x="0" y="760948"/>
                </a:lnTo>
                <a:lnTo>
                  <a:pt x="741142" y="1262879"/>
                </a:lnTo>
                <a:lnTo>
                  <a:pt x="1008992" y="1181315"/>
                </a:lnTo>
                <a:lnTo>
                  <a:pt x="1253523" y="829089"/>
                </a:lnTo>
                <a:lnTo>
                  <a:pt x="1519834" y="453380"/>
                </a:lnTo>
                <a:lnTo>
                  <a:pt x="1206888" y="229848"/>
                </a:lnTo>
                <a:lnTo>
                  <a:pt x="842921" y="51084"/>
                </a:lnTo>
                <a:lnTo>
                  <a:pt x="466198" y="0"/>
                </a:lnTo>
                <a:lnTo>
                  <a:pt x="220424" y="578068"/>
                </a:lnTo>
                <a:lnTo>
                  <a:pt x="274778" y="936851"/>
                </a:lnTo>
                <a:lnTo>
                  <a:pt x="1175000" y="1206888"/>
                </a:lnTo>
                <a:lnTo>
                  <a:pt x="1449554" y="261799"/>
                </a:lnTo>
                <a:lnTo>
                  <a:pt x="331757" y="79537"/>
                </a:lnTo>
                <a:lnTo>
                  <a:pt x="105043" y="639060"/>
                </a:lnTo>
                <a:lnTo>
                  <a:pt x="489760" y="1268594"/>
                </a:lnTo>
                <a:lnTo>
                  <a:pt x="1371799" y="989879"/>
                </a:lnTo>
                <a:lnTo>
                  <a:pt x="1489449" y="641626"/>
                </a:lnTo>
                <a:lnTo>
                  <a:pt x="1055107" y="61745"/>
                </a:lnTo>
                <a:lnTo>
                  <a:pt x="555549" y="95791"/>
                </a:lnTo>
                <a:close/>
              </a:path>
            </a:pathLst>
          </a:custGeom>
          <a:noFill/>
          <a:ln w="3175" cap="flat">
            <a:solidFill>
              <a:schemeClr val="accent1">
                <a:lumMod val="75000"/>
              </a:schemeClr>
            </a:solidFill>
            <a:prstDash val="solid"/>
            <a:miter/>
          </a:ln>
        </p:spPr>
        <p:txBody>
          <a:bodyPr rtlCol="0" anchor="ctr"/>
          <a:lstStyle/>
          <a:p>
            <a:pPr rtl="0"/>
            <a:endParaRPr lang="de-DE"/>
          </a:p>
        </p:txBody>
      </p:sp>
    </p:spTree>
    <p:extLst>
      <p:ext uri="{BB962C8B-B14F-4D97-AF65-F5344CB8AC3E}">
        <p14:creationId xmlns:p14="http://schemas.microsoft.com/office/powerpoint/2010/main" val="141739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rtlCol="0"/>
          <a:lstStyle/>
          <a:p>
            <a:pPr rtl="0"/>
            <a:r>
              <a:rPr lang="de-DE"/>
              <a:t>ZUSAMMENFASSUNG</a:t>
            </a:r>
          </a:p>
        </p:txBody>
      </p:sp>
      <p:sp>
        <p:nvSpPr>
          <p:cNvPr id="3" name="Inhaltsplatzhalter 2">
            <a:extLst>
              <a:ext uri="{FF2B5EF4-FFF2-40B4-BE49-F238E27FC236}">
                <a16:creationId xmlns:a16="http://schemas.microsoft.com/office/drawing/2014/main" id="{E14BBEAF-B516-45F4-9EF6-A9F65111580F}"/>
              </a:ext>
            </a:extLst>
          </p:cNvPr>
          <p:cNvSpPr>
            <a:spLocks noGrp="1"/>
          </p:cNvSpPr>
          <p:nvPr>
            <p:ph type="body" idx="1"/>
          </p:nvPr>
        </p:nvSpPr>
        <p:spPr>
          <a:xfrm>
            <a:off x="5476874" y="3682546"/>
            <a:ext cx="5469031" cy="1525588"/>
          </a:xfrm>
        </p:spPr>
        <p:txBody>
          <a:bodyPr vert="horz" lIns="91440" tIns="45720" rIns="91440" bIns="45720" rtlCol="0" anchor="b">
            <a:normAutofit lnSpcReduction="10000"/>
          </a:bodyPr>
          <a:lstStyle/>
          <a:p>
            <a:pPr rtl="0"/>
            <a:r>
              <a:rPr lang="de-DE"/>
              <a:t>Bei Contoso ist es unsere Überzeugung, 110 % geben zu wollen. Mithilfe unserer Datenarchitektur der nächsten Generation unterstützen wir Organisationen dabei, agile Workflows virtuell zu verwalten. Wir wachsen aufgrund unserer Marktkenntnisse und unseres hervorragenden Teams hinter unserem Produkt. Wie unser Geschäftsführer sagt: „Effizienz wird durch eine proaktive Umgestaltung unserer Geschäftsabläufe erzielt.“</a:t>
            </a:r>
          </a:p>
        </p:txBody>
      </p:sp>
      <p:sp>
        <p:nvSpPr>
          <p:cNvPr id="5" name="Fußzeilenplatzhalter 4">
            <a:extLst>
              <a:ext uri="{FF2B5EF4-FFF2-40B4-BE49-F238E27FC236}">
                <a16:creationId xmlns:a16="http://schemas.microsoft.com/office/drawing/2014/main" id="{11AEA823-8519-4F9D-81FA-3673131076FC}"/>
              </a:ext>
            </a:extLst>
          </p:cNvPr>
          <p:cNvSpPr>
            <a:spLocks noGrp="1"/>
          </p:cNvSpPr>
          <p:nvPr>
            <p:ph type="ftr" sz="quarter" idx="11"/>
          </p:nvPr>
        </p:nvSpPr>
        <p:spPr>
          <a:xfrm>
            <a:off x="4038600" y="6356350"/>
            <a:ext cx="4114800" cy="365125"/>
          </a:xfrm>
        </p:spPr>
        <p:txBody>
          <a:bodyPr rtlCol="0"/>
          <a:lstStyle/>
          <a:p>
            <a:pPr rtl="0"/>
            <a:r>
              <a:rPr lang="de-DE"/>
              <a:t>Verkaufspräsentation</a:t>
            </a:r>
          </a:p>
        </p:txBody>
      </p:sp>
      <p:sp>
        <p:nvSpPr>
          <p:cNvPr id="6" name="Foliennummernplatzhalt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25</a:t>
            </a:fld>
            <a:endParaRPr lang="de-DE"/>
          </a:p>
        </p:txBody>
      </p:sp>
    </p:spTree>
    <p:extLst>
      <p:ext uri="{BB962C8B-B14F-4D97-AF65-F5344CB8AC3E}">
        <p14:creationId xmlns:p14="http://schemas.microsoft.com/office/powerpoint/2010/main" val="920173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rtlCol="0"/>
          <a:lstStyle/>
          <a:p>
            <a:pPr rtl="0"/>
            <a:r>
              <a:rPr lang="de-DE"/>
              <a:t>VIELEN DANK</a:t>
            </a:r>
          </a:p>
        </p:txBody>
      </p:sp>
      <p:sp>
        <p:nvSpPr>
          <p:cNvPr id="3" name="Inhaltsplatzhalter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rtlCol="0">
            <a:normAutofit/>
          </a:bodyPr>
          <a:lstStyle/>
          <a:p>
            <a:pPr rtl="0"/>
            <a:r>
              <a:rPr lang="de-DE"/>
              <a:t>Mirjam Nilsson​</a:t>
            </a:r>
          </a:p>
          <a:p>
            <a:pPr rtl="0"/>
            <a:r>
              <a:rPr lang="de-DE"/>
              <a:t>206-555-0146</a:t>
            </a:r>
          </a:p>
          <a:p>
            <a:pPr rtl="0"/>
            <a:r>
              <a:rPr lang="de-DE"/>
              <a:t>mirjam@contoso.com</a:t>
            </a:r>
          </a:p>
          <a:p>
            <a:pPr rtl="0"/>
            <a:r>
              <a:rPr lang="de-DE"/>
              <a:t>www.contoso.com</a:t>
            </a:r>
          </a:p>
        </p:txBody>
      </p:sp>
      <p:sp>
        <p:nvSpPr>
          <p:cNvPr id="5" name="Fußzeilenplatzhalt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1" y="6356350"/>
            <a:ext cx="2661557" cy="365125"/>
          </a:xfrm>
        </p:spPr>
        <p:txBody>
          <a:bodyPr rtlCol="0"/>
          <a:lstStyle/>
          <a:p>
            <a:pPr rtl="0"/>
            <a:r>
              <a:rPr lang="de-DE"/>
              <a:t>Verkaufspräsentation</a:t>
            </a:r>
          </a:p>
        </p:txBody>
      </p:sp>
      <p:sp>
        <p:nvSpPr>
          <p:cNvPr id="6" name="Foliennummernplatzhalt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rtlCol="0"/>
          <a:lstStyle/>
          <a:p>
            <a:pPr rtl="0"/>
            <a:fld id="{B5CEABB6-07DC-46E8-9B57-56EC44A396E5}" type="slidenum">
              <a:rPr lang="de-DE" smtClean="0"/>
              <a:pPr rtl="0"/>
              <a:t>26</a:t>
            </a:fld>
            <a:endParaRPr lang="de-DE"/>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31FE9-9059-4FE8-B4AC-9771F23A1B89}"/>
              </a:ext>
            </a:extLst>
          </p:cNvPr>
          <p:cNvSpPr>
            <a:spLocks noGrp="1"/>
          </p:cNvSpPr>
          <p:nvPr>
            <p:ph type="title"/>
          </p:nvPr>
        </p:nvSpPr>
        <p:spPr>
          <a:xfrm>
            <a:off x="1560512" y="509158"/>
            <a:ext cx="8421688" cy="1325563"/>
          </a:xfrm>
        </p:spPr>
        <p:txBody>
          <a:bodyPr rtlCol="0"/>
          <a:lstStyle/>
          <a:p>
            <a:pPr rtl="0"/>
            <a:r>
              <a:rPr lang="de-DE" dirty="0"/>
              <a:t>Geschichte zu </a:t>
            </a:r>
            <a:r>
              <a:rPr lang="de-DE" dirty="0" err="1"/>
              <a:t>nim</a:t>
            </a:r>
            <a:endParaRPr lang="de-DE" dirty="0"/>
          </a:p>
        </p:txBody>
      </p:sp>
      <p:sp>
        <p:nvSpPr>
          <p:cNvPr id="81" name="Fußzeilenplatzhalter 80">
            <a:extLst>
              <a:ext uri="{FF2B5EF4-FFF2-40B4-BE49-F238E27FC236}">
                <a16:creationId xmlns:a16="http://schemas.microsoft.com/office/drawing/2014/main" id="{E94F1D24-E4A1-4B59-B57E-A28453963B88}"/>
              </a:ext>
            </a:extLst>
          </p:cNvPr>
          <p:cNvSpPr>
            <a:spLocks noGrp="1"/>
          </p:cNvSpPr>
          <p:nvPr>
            <p:ph type="ftr" sz="quarter" idx="21"/>
          </p:nvPr>
        </p:nvSpPr>
        <p:spPr>
          <a:xfrm>
            <a:off x="7239000" y="6339609"/>
            <a:ext cx="4114800" cy="365125"/>
          </a:xfrm>
        </p:spPr>
        <p:txBody>
          <a:bodyPr rtlCol="0"/>
          <a:lstStyle/>
          <a:p>
            <a:pPr rtl="0"/>
            <a:r>
              <a:rPr lang="de-DE" dirty="0"/>
              <a:t>Einführung</a:t>
            </a:r>
          </a:p>
        </p:txBody>
      </p:sp>
      <p:sp>
        <p:nvSpPr>
          <p:cNvPr id="82" name="Foliennummernplatzhalt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7980219" y="6356924"/>
            <a:ext cx="3373581" cy="347810"/>
          </a:xfrm>
        </p:spPr>
        <p:txBody>
          <a:bodyPr rtlCol="0"/>
          <a:lstStyle/>
          <a:p>
            <a:pPr rtl="0"/>
            <a:fld id="{B5CEABB6-07DC-46E8-9B57-56EC44A396E5}" type="slidenum">
              <a:rPr lang="de-DE" smtClean="0"/>
              <a:pPr rtl="0"/>
              <a:t>3</a:t>
            </a:fld>
            <a:endParaRPr lang="de-DE" dirty="0"/>
          </a:p>
        </p:txBody>
      </p:sp>
      <p:pic>
        <p:nvPicPr>
          <p:cNvPr id="12" name="Grafik 11" descr="Ein Bild, das Menschliches Gesicht, Person, Kinn, Vorderkopf enthält.&#10;&#10;Automatisch generierte Beschreibung">
            <a:extLst>
              <a:ext uri="{FF2B5EF4-FFF2-40B4-BE49-F238E27FC236}">
                <a16:creationId xmlns:a16="http://schemas.microsoft.com/office/drawing/2014/main" id="{DE1B5175-B606-98F3-3B69-01BD95ED74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56" y="2267891"/>
            <a:ext cx="2017206" cy="2017206"/>
          </a:xfrm>
          <a:prstGeom prst="rect">
            <a:avLst/>
          </a:prstGeom>
        </p:spPr>
      </p:pic>
      <p:sp>
        <p:nvSpPr>
          <p:cNvPr id="29" name="Textfeld 28">
            <a:extLst>
              <a:ext uri="{FF2B5EF4-FFF2-40B4-BE49-F238E27FC236}">
                <a16:creationId xmlns:a16="http://schemas.microsoft.com/office/drawing/2014/main" id="{6BE85455-773D-1D51-45C9-1BA3986B08E2}"/>
              </a:ext>
            </a:extLst>
          </p:cNvPr>
          <p:cNvSpPr txBox="1"/>
          <p:nvPr/>
        </p:nvSpPr>
        <p:spPr>
          <a:xfrm>
            <a:off x="3341428" y="1834721"/>
            <a:ext cx="7756064" cy="3693319"/>
          </a:xfrm>
          <a:prstGeom prst="rect">
            <a:avLst/>
          </a:prstGeom>
          <a:noFill/>
        </p:spPr>
        <p:txBody>
          <a:bodyPr wrap="square" rtlCol="0">
            <a:spAutoFit/>
          </a:bodyPr>
          <a:lstStyle/>
          <a:p>
            <a:r>
              <a:rPr lang="de-DE" b="1" dirty="0"/>
              <a:t>Entwicklung:</a:t>
            </a:r>
            <a:r>
              <a:rPr lang="de-DE" dirty="0"/>
              <a:t> Begonnen 2005 von </a:t>
            </a:r>
            <a:r>
              <a:rPr lang="de-DE" b="1" dirty="0"/>
              <a:t>Andreas Rumpf</a:t>
            </a:r>
            <a:r>
              <a:rPr lang="de-DE" dirty="0"/>
              <a:t>, ursprünglich </a:t>
            </a:r>
            <a:r>
              <a:rPr lang="de-DE" b="1" dirty="0"/>
              <a:t>Nimrod</a:t>
            </a:r>
            <a:r>
              <a:rPr lang="de-DE" dirty="0"/>
              <a:t> genannt, veröffentlicht 2008.</a:t>
            </a:r>
          </a:p>
          <a:p>
            <a:endParaRPr lang="de-DE" dirty="0"/>
          </a:p>
          <a:p>
            <a:r>
              <a:rPr lang="de-DE" b="1" dirty="0"/>
              <a:t>Erster Compiler:</a:t>
            </a:r>
            <a:r>
              <a:rPr lang="de-DE" dirty="0"/>
              <a:t> Zunächst in Pascal (Free Pascal Compiler) geschrieben, ab 2008 in Nim selbst implementiert.</a:t>
            </a:r>
          </a:p>
          <a:p>
            <a:endParaRPr lang="de-DE" dirty="0"/>
          </a:p>
          <a:p>
            <a:r>
              <a:rPr lang="de-DE" b="1" dirty="0"/>
              <a:t>Umbenennung:</a:t>
            </a:r>
            <a:r>
              <a:rPr lang="de-DE" dirty="0"/>
              <a:t> Von Nimrod zu </a:t>
            </a:r>
            <a:r>
              <a:rPr lang="de-DE" b="1" dirty="0"/>
              <a:t>Nim</a:t>
            </a:r>
            <a:r>
              <a:rPr lang="de-DE" dirty="0"/>
              <a:t> mit Version 0.10.2 (Dezember 2014).</a:t>
            </a:r>
          </a:p>
          <a:p>
            <a:endParaRPr lang="de-DE" dirty="0"/>
          </a:p>
          <a:p>
            <a:r>
              <a:rPr lang="de-DE" b="1" dirty="0"/>
              <a:t>Version 1.0:</a:t>
            </a:r>
            <a:r>
              <a:rPr lang="de-DE" dirty="0"/>
              <a:t> Veröffentlicht am </a:t>
            </a:r>
            <a:r>
              <a:rPr lang="de-DE" b="1" dirty="0"/>
              <a:t>23. September 2019</a:t>
            </a:r>
            <a:r>
              <a:rPr lang="de-DE" dirty="0"/>
              <a:t>, </a:t>
            </a:r>
            <a:r>
              <a:rPr lang="de-DE" dirty="0">
                <a:solidFill>
                  <a:srgbClr val="000000"/>
                </a:solidFill>
                <a:latin typeface="-webkit-standard"/>
              </a:rPr>
              <a:t>m</a:t>
            </a:r>
            <a:r>
              <a:rPr lang="de-DE" b="0" i="0" u="none" strike="noStrike" dirty="0">
                <a:solidFill>
                  <a:srgbClr val="000000"/>
                </a:solidFill>
                <a:effectLst/>
                <a:latin typeface="-webkit-standard"/>
              </a:rPr>
              <a:t>arkiert die Stabilität der Sprache und ihrer Entwicklungswerkzeuge (Compiler, Paketmanager).</a:t>
            </a:r>
            <a:endParaRPr lang="de-DE" dirty="0"/>
          </a:p>
          <a:p>
            <a:endParaRPr lang="de-DE" dirty="0"/>
          </a:p>
          <a:p>
            <a:r>
              <a:rPr lang="de-DE" b="1" dirty="0"/>
              <a:t>Version 2.0:</a:t>
            </a:r>
            <a:r>
              <a:rPr lang="de-DE" dirty="0"/>
              <a:t> Veröffentlicht am </a:t>
            </a:r>
            <a:r>
              <a:rPr lang="de-DE" b="1" dirty="0"/>
              <a:t>1. August 2023</a:t>
            </a:r>
            <a:r>
              <a:rPr lang="de-DE" dirty="0"/>
              <a:t>, mit Fokus auf das ARC/ORC-Speichermodell für </a:t>
            </a:r>
            <a:r>
              <a:rPr lang="de-DE" b="0" i="0" u="none" strike="noStrike" dirty="0">
                <a:solidFill>
                  <a:srgbClr val="000000"/>
                </a:solidFill>
                <a:effectLst/>
                <a:latin typeface="-webkit-standard"/>
              </a:rPr>
              <a:t>effizientes und vorhersehbares Speichermanagement</a:t>
            </a:r>
            <a:r>
              <a:rPr lang="de-DE" dirty="0"/>
              <a:t>.</a:t>
            </a:r>
          </a:p>
        </p:txBody>
      </p:sp>
    </p:spTree>
    <p:extLst>
      <p:ext uri="{BB962C8B-B14F-4D97-AF65-F5344CB8AC3E}">
        <p14:creationId xmlns:p14="http://schemas.microsoft.com/office/powerpoint/2010/main" val="15939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31FE9-9059-4FE8-B4AC-9771F23A1B89}"/>
              </a:ext>
            </a:extLst>
          </p:cNvPr>
          <p:cNvSpPr>
            <a:spLocks noGrp="1"/>
          </p:cNvSpPr>
          <p:nvPr>
            <p:ph type="title"/>
          </p:nvPr>
        </p:nvSpPr>
        <p:spPr>
          <a:xfrm>
            <a:off x="691341" y="3504461"/>
            <a:ext cx="4264511" cy="1325563"/>
          </a:xfrm>
        </p:spPr>
        <p:txBody>
          <a:bodyPr rtlCol="0"/>
          <a:lstStyle/>
          <a:p>
            <a:pPr rtl="0"/>
            <a:r>
              <a:rPr lang="de-DE" dirty="0"/>
              <a:t>Allgemeines</a:t>
            </a:r>
          </a:p>
        </p:txBody>
      </p:sp>
      <p:sp>
        <p:nvSpPr>
          <p:cNvPr id="3" name="Inhaltsplatzhalter 2">
            <a:extLst>
              <a:ext uri="{FF2B5EF4-FFF2-40B4-BE49-F238E27FC236}">
                <a16:creationId xmlns:a16="http://schemas.microsoft.com/office/drawing/2014/main" id="{D4A2EB3F-4D60-451F-8F45-7D6654D2FCD9}"/>
              </a:ext>
            </a:extLst>
          </p:cNvPr>
          <p:cNvSpPr>
            <a:spLocks noGrp="1"/>
          </p:cNvSpPr>
          <p:nvPr>
            <p:ph type="body" sz="quarter" idx="13"/>
          </p:nvPr>
        </p:nvSpPr>
        <p:spPr>
          <a:xfrm>
            <a:off x="5922254" y="1530635"/>
            <a:ext cx="5433204" cy="365125"/>
          </a:xfrm>
        </p:spPr>
        <p:txBody>
          <a:bodyPr vert="horz" lIns="91440" tIns="45720" rIns="91440" bIns="45720" rtlCol="0" anchor="t">
            <a:normAutofit lnSpcReduction="10000"/>
          </a:bodyPr>
          <a:lstStyle/>
          <a:p>
            <a:pPr rtl="0"/>
            <a:r>
              <a:rPr lang="de-DE" dirty="0"/>
              <a:t>Einflüsse</a:t>
            </a:r>
          </a:p>
        </p:txBody>
      </p:sp>
      <p:sp>
        <p:nvSpPr>
          <p:cNvPr id="4" name="Textplatzhalter 3">
            <a:extLst>
              <a:ext uri="{FF2B5EF4-FFF2-40B4-BE49-F238E27FC236}">
                <a16:creationId xmlns:a16="http://schemas.microsoft.com/office/drawing/2014/main" id="{AC1C80FB-53F9-42EE-B1E6-D0F998EC5DFA}"/>
              </a:ext>
            </a:extLst>
          </p:cNvPr>
          <p:cNvSpPr>
            <a:spLocks noGrp="1"/>
          </p:cNvSpPr>
          <p:nvPr>
            <p:ph type="body" sz="quarter" idx="15"/>
          </p:nvPr>
        </p:nvSpPr>
        <p:spPr>
          <a:xfrm>
            <a:off x="5921828" y="1860060"/>
            <a:ext cx="5431971" cy="557950"/>
          </a:xfrm>
        </p:spPr>
        <p:txBody>
          <a:bodyPr rtlCol="0">
            <a:normAutofit/>
          </a:bodyPr>
          <a:lstStyle/>
          <a:p>
            <a:pPr rtl="0"/>
            <a:r>
              <a:rPr lang="de-DE" b="0" i="0" u="none" strike="noStrike" dirty="0">
                <a:solidFill>
                  <a:srgbClr val="000000"/>
                </a:solidFill>
                <a:effectLst/>
                <a:latin typeface="-webkit-standard"/>
              </a:rPr>
              <a:t>Nim wurde von vielen Programmiersprachen inspiriert, darunter </a:t>
            </a:r>
            <a:r>
              <a:rPr lang="de-DE" b="1" i="0" u="none" strike="noStrike" dirty="0">
                <a:solidFill>
                  <a:srgbClr val="000000"/>
                </a:solidFill>
                <a:effectLst/>
              </a:rPr>
              <a:t>Python</a:t>
            </a:r>
            <a:r>
              <a:rPr lang="de-DE" b="0" i="0" u="none" strike="noStrike" dirty="0">
                <a:solidFill>
                  <a:srgbClr val="000000"/>
                </a:solidFill>
                <a:effectLst/>
                <a:latin typeface="-webkit-standard"/>
              </a:rPr>
              <a:t>, </a:t>
            </a:r>
            <a:r>
              <a:rPr lang="de-DE" b="1" i="0" u="none" strike="noStrike" dirty="0">
                <a:solidFill>
                  <a:srgbClr val="000000"/>
                </a:solidFill>
                <a:effectLst/>
              </a:rPr>
              <a:t>Ada</a:t>
            </a:r>
            <a:r>
              <a:rPr lang="de-DE" b="0" i="0" u="none" strike="noStrike" dirty="0">
                <a:solidFill>
                  <a:srgbClr val="000000"/>
                </a:solidFill>
                <a:effectLst/>
                <a:latin typeface="-webkit-standard"/>
              </a:rPr>
              <a:t>, </a:t>
            </a:r>
            <a:r>
              <a:rPr lang="de-DE" b="1" i="0" u="none" strike="noStrike" dirty="0">
                <a:solidFill>
                  <a:srgbClr val="000000"/>
                </a:solidFill>
                <a:effectLst/>
              </a:rPr>
              <a:t>Lisp</a:t>
            </a:r>
            <a:r>
              <a:rPr lang="de-DE" b="0" i="0" u="none" strike="noStrike" dirty="0">
                <a:solidFill>
                  <a:srgbClr val="000000"/>
                </a:solidFill>
                <a:effectLst/>
                <a:latin typeface="-webkit-standard"/>
              </a:rPr>
              <a:t> und </a:t>
            </a:r>
            <a:r>
              <a:rPr lang="de-DE" b="1" i="0" u="none" strike="noStrike" dirty="0">
                <a:solidFill>
                  <a:srgbClr val="000000"/>
                </a:solidFill>
                <a:effectLst/>
              </a:rPr>
              <a:t>C++</a:t>
            </a:r>
            <a:endParaRPr lang="de-DE" dirty="0">
              <a:solidFill>
                <a:srgbClr val="000000"/>
              </a:solidFill>
              <a:latin typeface="-webkit-standard"/>
            </a:endParaRPr>
          </a:p>
          <a:p>
            <a:pPr rtl="0"/>
            <a:endParaRPr lang="de-DE" dirty="0"/>
          </a:p>
        </p:txBody>
      </p:sp>
      <p:sp>
        <p:nvSpPr>
          <p:cNvPr id="5" name="Textplatzhalter 4">
            <a:extLst>
              <a:ext uri="{FF2B5EF4-FFF2-40B4-BE49-F238E27FC236}">
                <a16:creationId xmlns:a16="http://schemas.microsoft.com/office/drawing/2014/main" id="{E81BA2B5-6A90-4204-ABDD-7183FBB03A02}"/>
              </a:ext>
            </a:extLst>
          </p:cNvPr>
          <p:cNvSpPr>
            <a:spLocks noGrp="1"/>
          </p:cNvSpPr>
          <p:nvPr>
            <p:ph type="body" sz="quarter" idx="23"/>
          </p:nvPr>
        </p:nvSpPr>
        <p:spPr>
          <a:xfrm>
            <a:off x="5915871" y="2898157"/>
            <a:ext cx="5433204" cy="365125"/>
          </a:xfrm>
        </p:spPr>
        <p:txBody>
          <a:bodyPr rtlCol="0">
            <a:normAutofit lnSpcReduction="10000"/>
          </a:bodyPr>
          <a:lstStyle/>
          <a:p>
            <a:pPr rtl="0"/>
            <a:r>
              <a:rPr lang="de-DE" dirty="0"/>
              <a:t>Plattform</a:t>
            </a:r>
          </a:p>
        </p:txBody>
      </p:sp>
      <p:sp>
        <p:nvSpPr>
          <p:cNvPr id="6" name="Textplatzhalter 5">
            <a:extLst>
              <a:ext uri="{FF2B5EF4-FFF2-40B4-BE49-F238E27FC236}">
                <a16:creationId xmlns:a16="http://schemas.microsoft.com/office/drawing/2014/main" id="{7E7D4C34-22A0-4D54-A07D-E1E9A11463E5}"/>
              </a:ext>
            </a:extLst>
          </p:cNvPr>
          <p:cNvSpPr>
            <a:spLocks noGrp="1"/>
          </p:cNvSpPr>
          <p:nvPr>
            <p:ph type="body" sz="quarter" idx="24"/>
          </p:nvPr>
        </p:nvSpPr>
        <p:spPr>
          <a:xfrm>
            <a:off x="5919680" y="2451850"/>
            <a:ext cx="5431971" cy="557950"/>
          </a:xfrm>
        </p:spPr>
        <p:txBody>
          <a:bodyPr rtlCol="0"/>
          <a:lstStyle/>
          <a:p>
            <a:pPr rtl="0"/>
            <a:r>
              <a:rPr lang="de-DE" b="1" i="0" u="none" strike="noStrike" dirty="0">
                <a:solidFill>
                  <a:srgbClr val="000000"/>
                </a:solidFill>
                <a:effectLst/>
              </a:rPr>
              <a:t>Ziel:</a:t>
            </a:r>
            <a:r>
              <a:rPr lang="de-DE" b="0" i="0" u="none" strike="noStrike" dirty="0">
                <a:solidFill>
                  <a:srgbClr val="000000"/>
                </a:solidFill>
                <a:effectLst/>
                <a:latin typeface="-webkit-standard"/>
              </a:rPr>
              <a:t> Effizient, ausdrucksstark und elegant.</a:t>
            </a:r>
            <a:endParaRPr lang="de-DE" dirty="0"/>
          </a:p>
        </p:txBody>
      </p:sp>
      <p:sp>
        <p:nvSpPr>
          <p:cNvPr id="7" name="Textplatzhalter 6">
            <a:extLst>
              <a:ext uri="{FF2B5EF4-FFF2-40B4-BE49-F238E27FC236}">
                <a16:creationId xmlns:a16="http://schemas.microsoft.com/office/drawing/2014/main" id="{301D392D-FB66-47A0-B628-5ADE822A2CFF}"/>
              </a:ext>
            </a:extLst>
          </p:cNvPr>
          <p:cNvSpPr>
            <a:spLocks noGrp="1"/>
          </p:cNvSpPr>
          <p:nvPr>
            <p:ph type="body" sz="quarter" idx="25"/>
          </p:nvPr>
        </p:nvSpPr>
        <p:spPr>
          <a:xfrm>
            <a:off x="5915871" y="3864090"/>
            <a:ext cx="5433204" cy="365125"/>
          </a:xfrm>
        </p:spPr>
        <p:txBody>
          <a:bodyPr rtlCol="0">
            <a:normAutofit lnSpcReduction="10000"/>
          </a:bodyPr>
          <a:lstStyle/>
          <a:p>
            <a:pPr rtl="0"/>
            <a:r>
              <a:rPr lang="de-DE" dirty="0"/>
              <a:t>Über Nim </a:t>
            </a:r>
          </a:p>
        </p:txBody>
      </p:sp>
      <p:sp>
        <p:nvSpPr>
          <p:cNvPr id="8" name="Textplatzhalter 7">
            <a:extLst>
              <a:ext uri="{FF2B5EF4-FFF2-40B4-BE49-F238E27FC236}">
                <a16:creationId xmlns:a16="http://schemas.microsoft.com/office/drawing/2014/main" id="{51C26CE0-2506-4B44-A26F-C12BFA5B18B5}"/>
              </a:ext>
            </a:extLst>
          </p:cNvPr>
          <p:cNvSpPr>
            <a:spLocks noGrp="1"/>
          </p:cNvSpPr>
          <p:nvPr>
            <p:ph type="body" sz="quarter" idx="26"/>
          </p:nvPr>
        </p:nvSpPr>
        <p:spPr>
          <a:xfrm>
            <a:off x="5923487" y="4238234"/>
            <a:ext cx="5431971" cy="557950"/>
          </a:xfrm>
        </p:spPr>
        <p:txBody>
          <a:bodyPr rtlCol="0">
            <a:noAutofit/>
          </a:bodyPr>
          <a:lstStyle/>
          <a:p>
            <a:pPr rtl="0"/>
            <a:r>
              <a:rPr lang="de-DE" b="1" i="0" u="none" strike="noStrike" dirty="0">
                <a:solidFill>
                  <a:srgbClr val="000000"/>
                </a:solidFill>
                <a:effectLst/>
              </a:rPr>
              <a:t>Statisch typisiert:</a:t>
            </a:r>
            <a:r>
              <a:rPr lang="de-DE" b="0" i="0" u="none" strike="noStrike" dirty="0">
                <a:solidFill>
                  <a:srgbClr val="000000"/>
                </a:solidFill>
                <a:effectLst/>
                <a:latin typeface="-webkit-standard"/>
              </a:rPr>
              <a:t> Nim prüft den Datentyp von Variablen schon beim Kompilieren. Es unterstützt auch Makros, um den Code zur Kompilierzeit anzupassen.</a:t>
            </a:r>
          </a:p>
          <a:p>
            <a:pPr rtl="0"/>
            <a:r>
              <a:rPr lang="de-DE" b="1" i="0" u="none" strike="noStrike" dirty="0">
                <a:solidFill>
                  <a:srgbClr val="000000"/>
                </a:solidFill>
                <a:effectLst/>
                <a:latin typeface="-webkit-standard"/>
              </a:rPr>
              <a:t>Unterstützte</a:t>
            </a:r>
            <a:r>
              <a:rPr lang="de-DE" b="0" i="0" u="none" strike="noStrike" dirty="0">
                <a:solidFill>
                  <a:srgbClr val="000000"/>
                </a:solidFill>
                <a:effectLst/>
                <a:latin typeface="-webkit-standard"/>
              </a:rPr>
              <a:t> </a:t>
            </a:r>
            <a:r>
              <a:rPr lang="de-DE" b="1" i="0" u="none" strike="noStrike" dirty="0">
                <a:solidFill>
                  <a:srgbClr val="000000"/>
                </a:solidFill>
                <a:effectLst/>
                <a:latin typeface="-webkit-standard"/>
              </a:rPr>
              <a:t>Paradigmen</a:t>
            </a:r>
            <a:r>
              <a:rPr lang="de-DE" b="0" i="0" u="none" strike="noStrike" dirty="0">
                <a:solidFill>
                  <a:srgbClr val="000000"/>
                </a:solidFill>
                <a:effectLst/>
                <a:latin typeface="-webkit-standard"/>
              </a:rPr>
              <a:t>: Metaprogrammierung, funktionale Programmierung, prozedurale und objektorientierte Programmierung.</a:t>
            </a:r>
            <a:endParaRPr lang="de-DE" dirty="0"/>
          </a:p>
        </p:txBody>
      </p:sp>
      <p:sp>
        <p:nvSpPr>
          <p:cNvPr id="10" name="Textplatzhalter 9">
            <a:extLst>
              <a:ext uri="{FF2B5EF4-FFF2-40B4-BE49-F238E27FC236}">
                <a16:creationId xmlns:a16="http://schemas.microsoft.com/office/drawing/2014/main" id="{7F39C97C-2DDC-4706-B96C-B02FAE53A426}"/>
              </a:ext>
            </a:extLst>
          </p:cNvPr>
          <p:cNvSpPr>
            <a:spLocks noGrp="1"/>
          </p:cNvSpPr>
          <p:nvPr>
            <p:ph type="body" sz="quarter" idx="28"/>
          </p:nvPr>
        </p:nvSpPr>
        <p:spPr>
          <a:xfrm>
            <a:off x="5919679" y="3221047"/>
            <a:ext cx="5431971" cy="557950"/>
          </a:xfrm>
        </p:spPr>
        <p:txBody>
          <a:bodyPr rtlCol="0"/>
          <a:lstStyle/>
          <a:p>
            <a:pPr rtl="0"/>
            <a:r>
              <a:rPr lang="de-DE" b="0" i="0" u="none" strike="noStrike" dirty="0">
                <a:solidFill>
                  <a:srgbClr val="000000"/>
                </a:solidFill>
                <a:effectLst/>
                <a:latin typeface="-webkit-standard"/>
              </a:rPr>
              <a:t>Nim kann nach </a:t>
            </a:r>
            <a:r>
              <a:rPr lang="de-DE" b="1" i="0" u="none" strike="noStrike" dirty="0">
                <a:solidFill>
                  <a:srgbClr val="000000"/>
                </a:solidFill>
                <a:effectLst/>
              </a:rPr>
              <a:t>C</a:t>
            </a:r>
            <a:r>
              <a:rPr lang="de-DE" b="0" i="0" u="none" strike="noStrike" dirty="0">
                <a:solidFill>
                  <a:srgbClr val="000000"/>
                </a:solidFill>
                <a:effectLst/>
                <a:latin typeface="-webkit-standard"/>
              </a:rPr>
              <a:t>, </a:t>
            </a:r>
            <a:r>
              <a:rPr lang="de-DE" b="1" i="0" u="none" strike="noStrike" dirty="0">
                <a:solidFill>
                  <a:srgbClr val="000000"/>
                </a:solidFill>
                <a:effectLst/>
              </a:rPr>
              <a:t>C++</a:t>
            </a:r>
            <a:r>
              <a:rPr lang="de-DE" b="0" i="0" u="none" strike="noStrike" dirty="0">
                <a:solidFill>
                  <a:srgbClr val="000000"/>
                </a:solidFill>
                <a:effectLst/>
                <a:latin typeface="-webkit-standard"/>
              </a:rPr>
              <a:t>, </a:t>
            </a:r>
            <a:r>
              <a:rPr lang="de-DE" b="1" i="0" u="none" strike="noStrike" dirty="0">
                <a:solidFill>
                  <a:srgbClr val="000000"/>
                </a:solidFill>
                <a:effectLst/>
              </a:rPr>
              <a:t>JavaScript</a:t>
            </a:r>
            <a:r>
              <a:rPr lang="de-DE" b="0" i="0" u="none" strike="noStrike" dirty="0">
                <a:solidFill>
                  <a:srgbClr val="000000"/>
                </a:solidFill>
                <a:effectLst/>
                <a:latin typeface="-webkit-standard"/>
              </a:rPr>
              <a:t>, </a:t>
            </a:r>
            <a:r>
              <a:rPr lang="de-DE" b="1" i="0" u="none" strike="noStrike" dirty="0" err="1">
                <a:solidFill>
                  <a:srgbClr val="000000"/>
                </a:solidFill>
                <a:effectLst/>
              </a:rPr>
              <a:t>Objective</a:t>
            </a:r>
            <a:r>
              <a:rPr lang="de-DE" b="1" i="0" u="none" strike="noStrike" dirty="0">
                <a:solidFill>
                  <a:srgbClr val="000000"/>
                </a:solidFill>
                <a:effectLst/>
              </a:rPr>
              <a:t>-C</a:t>
            </a:r>
            <a:r>
              <a:rPr lang="de-DE" b="0" i="0" u="none" strike="noStrike" dirty="0">
                <a:solidFill>
                  <a:srgbClr val="000000"/>
                </a:solidFill>
                <a:effectLst/>
                <a:latin typeface="-webkit-standard"/>
              </a:rPr>
              <a:t> und </a:t>
            </a:r>
            <a:r>
              <a:rPr lang="de-DE" b="1" i="0" u="none" strike="noStrike" dirty="0">
                <a:solidFill>
                  <a:srgbClr val="000000"/>
                </a:solidFill>
                <a:effectLst/>
              </a:rPr>
              <a:t>LLVM</a:t>
            </a:r>
            <a:r>
              <a:rPr lang="de-DE" b="0" i="0" u="none" strike="noStrike" dirty="0">
                <a:solidFill>
                  <a:srgbClr val="000000"/>
                </a:solidFill>
                <a:effectLst/>
                <a:latin typeface="-webkit-standard"/>
              </a:rPr>
              <a:t> kompilieren und funktioniert auf verschiedenen Systemen.</a:t>
            </a:r>
            <a:endParaRPr lang="de-DE" dirty="0"/>
          </a:p>
        </p:txBody>
      </p:sp>
      <p:sp>
        <p:nvSpPr>
          <p:cNvPr id="21" name="Fußzeilenplatzhalter 20">
            <a:extLst>
              <a:ext uri="{FF2B5EF4-FFF2-40B4-BE49-F238E27FC236}">
                <a16:creationId xmlns:a16="http://schemas.microsoft.com/office/drawing/2014/main" id="{7E44CAC0-3B5A-49F6-A2CB-0BC80D111A87}"/>
              </a:ext>
            </a:extLst>
          </p:cNvPr>
          <p:cNvSpPr>
            <a:spLocks noGrp="1"/>
          </p:cNvSpPr>
          <p:nvPr>
            <p:ph type="ftr" sz="quarter" idx="21"/>
          </p:nvPr>
        </p:nvSpPr>
        <p:spPr>
          <a:xfrm>
            <a:off x="7161955" y="6356350"/>
            <a:ext cx="3243942" cy="365125"/>
          </a:xfrm>
        </p:spPr>
        <p:txBody>
          <a:bodyPr rtlCol="0"/>
          <a:lstStyle/>
          <a:p>
            <a:pPr rtl="0"/>
            <a:r>
              <a:rPr lang="de-DE" dirty="0"/>
              <a:t>Einführung</a:t>
            </a:r>
          </a:p>
        </p:txBody>
      </p:sp>
      <p:sp>
        <p:nvSpPr>
          <p:cNvPr id="22" name="Foliennummernplatzhalter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de-DE" smtClean="0"/>
              <a:pPr rtl="0"/>
              <a:t>4</a:t>
            </a:fld>
            <a:endParaRPr lang="de-DE"/>
          </a:p>
        </p:txBody>
      </p:sp>
    </p:spTree>
    <p:extLst>
      <p:ext uri="{BB962C8B-B14F-4D97-AF65-F5344CB8AC3E}">
        <p14:creationId xmlns:p14="http://schemas.microsoft.com/office/powerpoint/2010/main" val="184494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E1C88-627C-4655-A4FB-0BB02EDB078A}"/>
              </a:ext>
            </a:extLst>
          </p:cNvPr>
          <p:cNvSpPr>
            <a:spLocks noGrp="1"/>
          </p:cNvSpPr>
          <p:nvPr>
            <p:ph type="title"/>
          </p:nvPr>
        </p:nvSpPr>
        <p:spPr>
          <a:xfrm>
            <a:off x="2970147" y="136525"/>
            <a:ext cx="6251705" cy="1204912"/>
          </a:xfrm>
        </p:spPr>
        <p:txBody>
          <a:bodyPr rtlCol="0"/>
          <a:lstStyle/>
          <a:p>
            <a:pPr rtl="0"/>
            <a:r>
              <a:rPr lang="de-DE" dirty="0"/>
              <a:t>Installationsmöglichkeiten</a:t>
            </a:r>
          </a:p>
        </p:txBody>
      </p:sp>
      <p:sp>
        <p:nvSpPr>
          <p:cNvPr id="3" name="Inhaltsplatzhalter 2">
            <a:extLst>
              <a:ext uri="{FF2B5EF4-FFF2-40B4-BE49-F238E27FC236}">
                <a16:creationId xmlns:a16="http://schemas.microsoft.com/office/drawing/2014/main" id="{033634FE-ADF0-4BC3-A0A9-447EA9DD096B}"/>
              </a:ext>
            </a:extLst>
          </p:cNvPr>
          <p:cNvSpPr>
            <a:spLocks noGrp="1"/>
          </p:cNvSpPr>
          <p:nvPr>
            <p:ph type="body" idx="1"/>
          </p:nvPr>
        </p:nvSpPr>
        <p:spPr>
          <a:xfrm>
            <a:off x="2970147" y="2468863"/>
            <a:ext cx="6677706" cy="2209200"/>
          </a:xfrm>
        </p:spPr>
        <p:txBody>
          <a:bodyPr vert="horz" lIns="91440" tIns="45720" rIns="91440" bIns="45720" rtlCol="0" anchor="t">
            <a:normAutofit/>
          </a:bodyPr>
          <a:lstStyle/>
          <a:p>
            <a:pPr rtl="0"/>
            <a:r>
              <a:rPr lang="de-DE" sz="1800" b="1" noProof="1"/>
              <a:t>Homebrew (macOS, Linux, WSL)</a:t>
            </a:r>
          </a:p>
          <a:p>
            <a:pPr rtl="0"/>
            <a:r>
              <a:rPr lang="de-DE" sz="1800" noProof="1"/>
              <a:t>	1 </a:t>
            </a:r>
            <a:r>
              <a:rPr lang="de-DE" sz="1800" b="1" noProof="1">
                <a:solidFill>
                  <a:srgbClr val="FF0000"/>
                </a:solidFill>
              </a:rPr>
              <a:t>brew</a:t>
            </a:r>
            <a:r>
              <a:rPr lang="de-DE" sz="1800" noProof="1"/>
              <a:t> install nim</a:t>
            </a:r>
          </a:p>
          <a:p>
            <a:pPr rtl="0"/>
            <a:endParaRPr lang="de-DE" sz="1800" noProof="1"/>
          </a:p>
          <a:p>
            <a:pPr rtl="0"/>
            <a:r>
              <a:rPr lang="de-DE" sz="1800" noProof="1"/>
              <a:t>Alternativ: </a:t>
            </a:r>
            <a:r>
              <a:rPr lang="de-DE" sz="1800" noProof="1">
                <a:hlinkClick r:id="rId3"/>
              </a:rPr>
              <a:t>Download – Nim Programming language</a:t>
            </a:r>
            <a:endParaRPr lang="de-DE" sz="1800" noProof="1"/>
          </a:p>
          <a:p>
            <a:pPr rtl="0"/>
            <a:r>
              <a:rPr lang="de-DE" sz="1800" noProof="1"/>
              <a:t>Online-Compiler: </a:t>
            </a:r>
            <a:r>
              <a:rPr lang="de-DE" sz="1800" noProof="1">
                <a:hlinkClick r:id="rId4"/>
              </a:rPr>
              <a:t>Nim Online Editor</a:t>
            </a:r>
            <a:endParaRPr lang="de-DE" sz="1800" noProof="1"/>
          </a:p>
          <a:p>
            <a:pPr rtl="0"/>
            <a:endParaRPr lang="de-DE" noProof="1"/>
          </a:p>
        </p:txBody>
      </p:sp>
      <p:sp>
        <p:nvSpPr>
          <p:cNvPr id="5" name="Fußzeilenplatzhalter 4">
            <a:extLst>
              <a:ext uri="{FF2B5EF4-FFF2-40B4-BE49-F238E27FC236}">
                <a16:creationId xmlns:a16="http://schemas.microsoft.com/office/drawing/2014/main" id="{396A095E-DB05-47EC-A2D5-47398A4A00B4}"/>
              </a:ext>
            </a:extLst>
          </p:cNvPr>
          <p:cNvSpPr>
            <a:spLocks noGrp="1"/>
          </p:cNvSpPr>
          <p:nvPr>
            <p:ph type="ftr" sz="quarter" idx="11"/>
          </p:nvPr>
        </p:nvSpPr>
        <p:spPr>
          <a:xfrm>
            <a:off x="9110662" y="6349222"/>
            <a:ext cx="1743075" cy="365125"/>
          </a:xfrm>
        </p:spPr>
        <p:txBody>
          <a:bodyPr rtlCol="0"/>
          <a:lstStyle/>
          <a:p>
            <a:pPr rtl="0"/>
            <a:r>
              <a:rPr lang="de-DE" dirty="0"/>
              <a:t>Einführung</a:t>
            </a:r>
          </a:p>
        </p:txBody>
      </p:sp>
      <p:sp>
        <p:nvSpPr>
          <p:cNvPr id="6" name="Foliennummernplatzhalt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5</a:t>
            </a:fld>
            <a:endParaRPr lang="de-DE" dirty="0"/>
          </a:p>
        </p:txBody>
      </p:sp>
    </p:spTree>
    <p:extLst>
      <p:ext uri="{BB962C8B-B14F-4D97-AF65-F5344CB8AC3E}">
        <p14:creationId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54ABB-4929-4810-950B-2DAEA0A5BAB4}"/>
              </a:ext>
            </a:extLst>
          </p:cNvPr>
          <p:cNvSpPr>
            <a:spLocks noGrp="1"/>
          </p:cNvSpPr>
          <p:nvPr>
            <p:ph type="title"/>
          </p:nvPr>
        </p:nvSpPr>
        <p:spPr>
          <a:xfrm>
            <a:off x="1885156" y="221932"/>
            <a:ext cx="8421688" cy="1325563"/>
          </a:xfrm>
        </p:spPr>
        <p:txBody>
          <a:bodyPr rtlCol="0"/>
          <a:lstStyle/>
          <a:p>
            <a:pPr rtl="0"/>
            <a:r>
              <a:rPr lang="de-DE" dirty="0" err="1"/>
              <a:t>variablendeklaration</a:t>
            </a:r>
            <a:endParaRPr lang="de-DE" dirty="0"/>
          </a:p>
        </p:txBody>
      </p:sp>
      <p:sp>
        <p:nvSpPr>
          <p:cNvPr id="4" name="Textplatzhalter 3">
            <a:extLst>
              <a:ext uri="{FF2B5EF4-FFF2-40B4-BE49-F238E27FC236}">
                <a16:creationId xmlns:a16="http://schemas.microsoft.com/office/drawing/2014/main" id="{A112B089-A8F9-45B1-BE6E-EAC10163F082}"/>
              </a:ext>
            </a:extLst>
          </p:cNvPr>
          <p:cNvSpPr>
            <a:spLocks noGrp="1"/>
          </p:cNvSpPr>
          <p:nvPr>
            <p:ph type="body" idx="1"/>
          </p:nvPr>
        </p:nvSpPr>
        <p:spPr>
          <a:xfrm>
            <a:off x="1043032" y="2302876"/>
            <a:ext cx="12043688" cy="1187152"/>
          </a:xfrm>
        </p:spPr>
        <p:txBody>
          <a:bodyPr rtlCol="0"/>
          <a:lstStyle/>
          <a:p>
            <a:pPr rtl="0"/>
            <a:r>
              <a:rPr lang="de-DE" cap="none" dirty="0" err="1"/>
              <a:t>Nim</a:t>
            </a:r>
            <a:r>
              <a:rPr lang="de-DE" cap="none" dirty="0"/>
              <a:t> unterstützt sowohl veränderbare als auch unveränderliche Variablen</a:t>
            </a:r>
          </a:p>
          <a:p>
            <a:pPr rtl="0"/>
            <a:endParaRPr lang="de-DE" cap="none" dirty="0"/>
          </a:p>
          <a:p>
            <a:pPr rtl="0"/>
            <a:r>
              <a:rPr lang="de-DE" cap="none" dirty="0"/>
              <a:t>Syntax:                          </a:t>
            </a:r>
            <a:r>
              <a:rPr lang="de-DE" cap="none" dirty="0" err="1">
                <a:solidFill>
                  <a:srgbClr val="FB4934"/>
                </a:solidFill>
                <a:effectLst/>
              </a:rPr>
              <a:t>var</a:t>
            </a:r>
            <a:r>
              <a:rPr lang="de-DE" cap="none" dirty="0"/>
              <a:t> </a:t>
            </a:r>
            <a:r>
              <a:rPr lang="de-DE" cap="none" dirty="0">
                <a:solidFill>
                  <a:srgbClr val="00B050"/>
                </a:solidFill>
              </a:rPr>
              <a:t>&lt;</a:t>
            </a:r>
            <a:r>
              <a:rPr lang="de-DE" cap="none" dirty="0">
                <a:effectLst/>
              </a:rPr>
              <a:t>name</a:t>
            </a:r>
            <a:r>
              <a:rPr lang="de-DE" cap="none" dirty="0">
                <a:solidFill>
                  <a:srgbClr val="00B050"/>
                </a:solidFill>
                <a:effectLst/>
              </a:rPr>
              <a:t>&gt;: &lt;</a:t>
            </a:r>
            <a:r>
              <a:rPr lang="de-DE" cap="none" dirty="0">
                <a:solidFill>
                  <a:srgbClr val="FB4934"/>
                </a:solidFill>
                <a:effectLst/>
              </a:rPr>
              <a:t>type</a:t>
            </a:r>
            <a:r>
              <a:rPr lang="de-DE" cap="none" dirty="0">
                <a:solidFill>
                  <a:srgbClr val="00B050"/>
                </a:solidFill>
              </a:rPr>
              <a:t>&gt;</a:t>
            </a:r>
          </a:p>
          <a:p>
            <a:r>
              <a:rPr lang="de-DE" cap="none" dirty="0">
                <a:solidFill>
                  <a:srgbClr val="00B050"/>
                </a:solidFill>
              </a:rPr>
              <a:t>                                     </a:t>
            </a:r>
            <a:r>
              <a:rPr lang="de-DE" cap="none" dirty="0" err="1">
                <a:solidFill>
                  <a:srgbClr val="FB4934"/>
                </a:solidFill>
                <a:effectLst/>
              </a:rPr>
              <a:t>var</a:t>
            </a:r>
            <a:r>
              <a:rPr lang="de-DE" cap="none" dirty="0"/>
              <a:t> </a:t>
            </a:r>
            <a:r>
              <a:rPr lang="de-DE" cap="none" dirty="0">
                <a:solidFill>
                  <a:srgbClr val="00B050"/>
                </a:solidFill>
              </a:rPr>
              <a:t>&lt;</a:t>
            </a:r>
            <a:r>
              <a:rPr lang="de-DE" cap="none" dirty="0">
                <a:effectLst/>
              </a:rPr>
              <a:t>name</a:t>
            </a:r>
            <a:r>
              <a:rPr lang="de-DE" cap="none" dirty="0">
                <a:solidFill>
                  <a:srgbClr val="00B050"/>
                </a:solidFill>
                <a:effectLst/>
              </a:rPr>
              <a:t>&gt;: &lt;</a:t>
            </a:r>
            <a:r>
              <a:rPr lang="de-DE" cap="none" dirty="0">
                <a:solidFill>
                  <a:srgbClr val="FB4934"/>
                </a:solidFill>
                <a:effectLst/>
              </a:rPr>
              <a:t>type</a:t>
            </a:r>
            <a:r>
              <a:rPr lang="de-DE" cap="none" dirty="0">
                <a:solidFill>
                  <a:srgbClr val="00B050"/>
                </a:solidFill>
              </a:rPr>
              <a:t>&gt; = &lt;</a:t>
            </a:r>
            <a:r>
              <a:rPr lang="de-DE" cap="none" dirty="0" err="1">
                <a:solidFill>
                  <a:srgbClr val="00B050"/>
                </a:solidFill>
              </a:rPr>
              <a:t>value</a:t>
            </a:r>
            <a:r>
              <a:rPr lang="de-DE" cap="none" dirty="0">
                <a:solidFill>
                  <a:srgbClr val="00B050"/>
                </a:solidFill>
              </a:rPr>
              <a:t>&gt;</a:t>
            </a:r>
          </a:p>
          <a:p>
            <a:pPr rtl="0"/>
            <a:endParaRPr lang="de-DE" cap="none" dirty="0">
              <a:solidFill>
                <a:srgbClr val="00B050"/>
              </a:solidFill>
            </a:endParaRPr>
          </a:p>
        </p:txBody>
      </p:sp>
      <p:sp>
        <p:nvSpPr>
          <p:cNvPr id="7" name="Inhaltsplatzhalter 6">
            <a:extLst>
              <a:ext uri="{FF2B5EF4-FFF2-40B4-BE49-F238E27FC236}">
                <a16:creationId xmlns:a16="http://schemas.microsoft.com/office/drawing/2014/main" id="{6B35F89A-6CDF-41F7-BD87-18B45BD7330B}"/>
              </a:ext>
            </a:extLst>
          </p:cNvPr>
          <p:cNvSpPr>
            <a:spLocks noGrp="1"/>
          </p:cNvSpPr>
          <p:nvPr>
            <p:ph sz="half" idx="2"/>
          </p:nvPr>
        </p:nvSpPr>
        <p:spPr>
          <a:xfrm>
            <a:off x="527854" y="3429000"/>
            <a:ext cx="4206994" cy="3545830"/>
          </a:xfrm>
        </p:spPr>
        <p:txBody>
          <a:bodyPr vert="horz" lIns="91440" tIns="45720" rIns="91440" bIns="45720" rtlCol="0" anchor="t">
            <a:normAutofit fontScale="77500" lnSpcReduction="20000"/>
          </a:bodyPr>
          <a:lstStyle/>
          <a:p>
            <a:pPr marL="285750" indent="-285750" rtl="0">
              <a:buFont typeface="Arial" panose="020B0604020202020204" pitchFamily="34" charset="0"/>
              <a:buChar char="•"/>
            </a:pPr>
            <a:r>
              <a:rPr lang="de-DE" sz="2100" b="1" noProof="1"/>
              <a:t>Deklaration mit `var`:</a:t>
            </a:r>
          </a:p>
          <a:p>
            <a:pPr rtl="0"/>
            <a:r>
              <a:rPr lang="de-DE" sz="1600" noProof="1"/>
              <a:t>     </a:t>
            </a:r>
            <a:r>
              <a:rPr lang="de-DE" sz="1900" noProof="1">
                <a:solidFill>
                  <a:srgbClr val="FF0000"/>
                </a:solidFill>
              </a:rPr>
              <a:t>var</a:t>
            </a:r>
            <a:r>
              <a:rPr lang="de-DE" sz="1900" noProof="1"/>
              <a:t> a: </a:t>
            </a:r>
            <a:r>
              <a:rPr lang="de-DE" sz="1900" noProof="1">
                <a:solidFill>
                  <a:srgbClr val="FF0000"/>
                </a:solidFill>
              </a:rPr>
              <a:t>int </a:t>
            </a:r>
          </a:p>
          <a:p>
            <a:r>
              <a:rPr lang="de-DE" sz="1900" noProof="1">
                <a:solidFill>
                  <a:srgbClr val="FF0000"/>
                </a:solidFill>
              </a:rPr>
              <a:t>     var </a:t>
            </a:r>
            <a:r>
              <a:rPr lang="de-DE" sz="1900" noProof="1">
                <a:solidFill>
                  <a:schemeClr val="tx1"/>
                </a:solidFill>
              </a:rPr>
              <a:t>b = 7 </a:t>
            </a:r>
            <a:r>
              <a:rPr lang="de-DE" sz="1800" noProof="1">
                <a:solidFill>
                  <a:schemeClr val="tx1"/>
                </a:solidFill>
              </a:rPr>
              <a:t>#Typ automatisch als int erkannt</a:t>
            </a:r>
          </a:p>
          <a:p>
            <a:r>
              <a:rPr lang="de-DE" sz="1900" noProof="1">
                <a:solidFill>
                  <a:schemeClr val="tx1"/>
                </a:solidFill>
              </a:rPr>
              <a:t>      var b = 9 </a:t>
            </a:r>
          </a:p>
          <a:p>
            <a:r>
              <a:rPr lang="de-DE" sz="1900" noProof="1">
                <a:solidFill>
                  <a:schemeClr val="tx1"/>
                </a:solidFill>
              </a:rPr>
              <a:t>      var b ="HELLO“  #error </a:t>
            </a:r>
          </a:p>
          <a:p>
            <a:endParaRPr lang="de-DE" sz="1900" noProof="1">
              <a:solidFill>
                <a:schemeClr val="tx1"/>
              </a:solidFill>
            </a:endParaRPr>
          </a:p>
          <a:p>
            <a:r>
              <a:rPr lang="de-DE" sz="1900" b="1" noProof="1">
                <a:solidFill>
                  <a:schemeClr val="tx1"/>
                </a:solidFill>
              </a:rPr>
              <a:t>   `var` Block:</a:t>
            </a:r>
          </a:p>
          <a:p>
            <a:r>
              <a:rPr lang="de-DE" sz="1900" noProof="1">
                <a:solidFill>
                  <a:schemeClr val="tx1"/>
                </a:solidFill>
              </a:rPr>
              <a:t>     </a:t>
            </a:r>
            <a:r>
              <a:rPr lang="de-DE" sz="1900" noProof="1">
                <a:solidFill>
                  <a:srgbClr val="FF0000"/>
                </a:solidFill>
              </a:rPr>
              <a:t>var</a:t>
            </a:r>
          </a:p>
          <a:p>
            <a:r>
              <a:rPr lang="de-DE" sz="1900" noProof="1">
                <a:solidFill>
                  <a:schemeClr val="tx1"/>
                </a:solidFill>
              </a:rPr>
              <a:t>        c = -11</a:t>
            </a:r>
          </a:p>
          <a:p>
            <a:r>
              <a:rPr lang="de-DE" sz="1900" noProof="1">
                <a:solidFill>
                  <a:schemeClr val="tx1"/>
                </a:solidFill>
              </a:rPr>
              <a:t>        d =“Hello“</a:t>
            </a:r>
          </a:p>
          <a:p>
            <a:r>
              <a:rPr lang="de-DE" sz="1600" noProof="1">
                <a:solidFill>
                  <a:srgbClr val="FF0000"/>
                </a:solidFill>
              </a:rPr>
              <a:t>       </a:t>
            </a:r>
            <a:endParaRPr lang="de-DE" sz="1600" noProof="1">
              <a:solidFill>
                <a:schemeClr val="tx1"/>
              </a:solidFill>
            </a:endParaRPr>
          </a:p>
          <a:p>
            <a:endParaRPr lang="de-DE" sz="1600" noProof="1">
              <a:solidFill>
                <a:srgbClr val="FF0000"/>
              </a:solidFill>
            </a:endParaRPr>
          </a:p>
        </p:txBody>
      </p:sp>
      <p:sp>
        <p:nvSpPr>
          <p:cNvPr id="3" name="Textplatzhalter 2">
            <a:extLst>
              <a:ext uri="{FF2B5EF4-FFF2-40B4-BE49-F238E27FC236}">
                <a16:creationId xmlns:a16="http://schemas.microsoft.com/office/drawing/2014/main" id="{D5E1C399-8F48-44F5-9461-3C89866D4CE1}"/>
              </a:ext>
            </a:extLst>
          </p:cNvPr>
          <p:cNvSpPr>
            <a:spLocks noGrp="1"/>
          </p:cNvSpPr>
          <p:nvPr>
            <p:ph sz="quarter" idx="4"/>
          </p:nvPr>
        </p:nvSpPr>
        <p:spPr>
          <a:xfrm>
            <a:off x="6096000" y="3359480"/>
            <a:ext cx="6096000" cy="3276588"/>
          </a:xfrm>
        </p:spPr>
        <p:txBody>
          <a:bodyPr rtlCol="0">
            <a:normAutofit/>
          </a:bodyPr>
          <a:lstStyle/>
          <a:p>
            <a:pPr rtl="0"/>
            <a:r>
              <a:rPr lang="de-DE" sz="1600" b="1" dirty="0"/>
              <a:t>Unveränderliche Zuweisungen:</a:t>
            </a:r>
          </a:p>
          <a:p>
            <a:pPr marL="285750" indent="-285750" rtl="0">
              <a:buFont typeface="Arial" panose="020B0604020202020204" pitchFamily="34" charset="0"/>
              <a:buChar char="•"/>
            </a:pPr>
            <a:r>
              <a:rPr lang="de-DE" sz="1600" b="1" dirty="0"/>
              <a:t>`const`: </a:t>
            </a:r>
            <a:r>
              <a:rPr lang="de-DE" sz="1600" dirty="0"/>
              <a:t>Wert muss zur Compile- Zeit bekannt sein</a:t>
            </a:r>
          </a:p>
          <a:p>
            <a:pPr rtl="0"/>
            <a:r>
              <a:rPr lang="de-DE" sz="1600" dirty="0"/>
              <a:t>        const </a:t>
            </a:r>
            <a:r>
              <a:rPr lang="de-DE" sz="1600" dirty="0" err="1"/>
              <a:t>g</a:t>
            </a:r>
            <a:r>
              <a:rPr lang="de-DE" sz="1600" dirty="0"/>
              <a:t> = 9</a:t>
            </a:r>
          </a:p>
          <a:p>
            <a:pPr rtl="0"/>
            <a:r>
              <a:rPr lang="de-DE" sz="1600" dirty="0"/>
              <a:t>        const </a:t>
            </a:r>
            <a:r>
              <a:rPr lang="de-DE" sz="1600" dirty="0" err="1"/>
              <a:t>g</a:t>
            </a:r>
            <a:r>
              <a:rPr lang="de-DE" sz="1600" dirty="0"/>
              <a:t> = -27 #</a:t>
            </a:r>
            <a:r>
              <a:rPr lang="de-DE" sz="1600" dirty="0" err="1"/>
              <a:t>error</a:t>
            </a:r>
            <a:endParaRPr lang="de-DE" sz="1600" dirty="0"/>
          </a:p>
          <a:p>
            <a:pPr rtl="0"/>
            <a:endParaRPr lang="de-DE" sz="1600" dirty="0"/>
          </a:p>
          <a:p>
            <a:pPr marL="285750" indent="-285750" rtl="0">
              <a:buFont typeface="Arial" panose="020B0604020202020204" pitchFamily="34" charset="0"/>
              <a:buChar char="•"/>
            </a:pPr>
            <a:r>
              <a:rPr lang="de-DE" sz="1600" b="1" dirty="0"/>
              <a:t>`</a:t>
            </a:r>
            <a:r>
              <a:rPr lang="de-DE" sz="1600" b="1" dirty="0" err="1"/>
              <a:t>let</a:t>
            </a:r>
            <a:r>
              <a:rPr lang="de-DE" sz="1600" b="1" dirty="0"/>
              <a:t>`: </a:t>
            </a:r>
            <a:r>
              <a:rPr lang="de-DE" sz="1600" dirty="0"/>
              <a:t>Wert kann zur Laufzeit gesetzt werden, bleibt aber unveränderlich</a:t>
            </a:r>
          </a:p>
          <a:p>
            <a:pPr lvl="1"/>
            <a:r>
              <a:rPr lang="de-DE" sz="1600" dirty="0" err="1"/>
              <a:t>let</a:t>
            </a:r>
            <a:r>
              <a:rPr lang="de-DE" sz="1600" dirty="0"/>
              <a:t> </a:t>
            </a:r>
            <a:r>
              <a:rPr lang="de-DE" sz="1600" dirty="0" err="1"/>
              <a:t>j</a:t>
            </a:r>
            <a:r>
              <a:rPr lang="de-DE" sz="1600" dirty="0"/>
              <a:t> = 25</a:t>
            </a:r>
          </a:p>
          <a:p>
            <a:pPr lvl="1"/>
            <a:r>
              <a:rPr lang="de-DE" sz="1600" dirty="0" err="1"/>
              <a:t>let</a:t>
            </a:r>
            <a:r>
              <a:rPr lang="de-DE" sz="1600" dirty="0"/>
              <a:t> </a:t>
            </a:r>
            <a:r>
              <a:rPr lang="de-DE" sz="1600" dirty="0" err="1"/>
              <a:t>j</a:t>
            </a:r>
            <a:r>
              <a:rPr lang="de-DE" sz="1600" dirty="0"/>
              <a:t> = -44 #</a:t>
            </a:r>
            <a:r>
              <a:rPr lang="de-DE" sz="1600" dirty="0" err="1"/>
              <a:t>error</a:t>
            </a:r>
            <a:endParaRPr lang="de-DE" sz="1600" dirty="0"/>
          </a:p>
        </p:txBody>
      </p:sp>
      <p:sp>
        <p:nvSpPr>
          <p:cNvPr id="10" name="Fußzeilenplatzhalter 9">
            <a:extLst>
              <a:ext uri="{FF2B5EF4-FFF2-40B4-BE49-F238E27FC236}">
                <a16:creationId xmlns:a16="http://schemas.microsoft.com/office/drawing/2014/main" id="{D2186069-FC8E-433D-9BB4-942220CE8CFB}"/>
              </a:ext>
            </a:extLst>
          </p:cNvPr>
          <p:cNvSpPr>
            <a:spLocks noGrp="1"/>
          </p:cNvSpPr>
          <p:nvPr>
            <p:ph type="ftr" sz="quarter" idx="11"/>
          </p:nvPr>
        </p:nvSpPr>
        <p:spPr>
          <a:xfrm>
            <a:off x="7924799" y="6356350"/>
            <a:ext cx="4114800" cy="365125"/>
          </a:xfrm>
        </p:spPr>
        <p:txBody>
          <a:bodyPr rtlCol="0"/>
          <a:lstStyle/>
          <a:p>
            <a:pPr rtl="0"/>
            <a:r>
              <a:rPr lang="de-DE" dirty="0"/>
              <a:t>Variablendeklaration</a:t>
            </a:r>
          </a:p>
        </p:txBody>
      </p:sp>
      <p:sp>
        <p:nvSpPr>
          <p:cNvPr id="11" name="Foliennummernplatzhalt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de-DE" smtClean="0"/>
              <a:pPr rtl="0"/>
              <a:t>6</a:t>
            </a:fld>
            <a:endParaRPr lang="de-DE" dirty="0"/>
          </a:p>
        </p:txBody>
      </p:sp>
    </p:spTree>
    <p:extLst>
      <p:ext uri="{BB962C8B-B14F-4D97-AF65-F5344CB8AC3E}">
        <p14:creationId xmlns:p14="http://schemas.microsoft.com/office/powerpoint/2010/main" val="21211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D2AE59-5630-4D5C-83A9-4CDEF4D7DCFB}"/>
              </a:ext>
            </a:extLst>
          </p:cNvPr>
          <p:cNvSpPr>
            <a:spLocks noGrp="1"/>
          </p:cNvSpPr>
          <p:nvPr>
            <p:ph type="title"/>
          </p:nvPr>
        </p:nvSpPr>
        <p:spPr>
          <a:xfrm>
            <a:off x="3230691" y="-12765"/>
            <a:ext cx="8421688" cy="1325563"/>
          </a:xfrm>
        </p:spPr>
        <p:txBody>
          <a:bodyPr rtlCol="0"/>
          <a:lstStyle/>
          <a:p>
            <a:pPr rtl="0"/>
            <a:r>
              <a:rPr lang="de-DE" dirty="0"/>
              <a:t>Primitive Datentypen in </a:t>
            </a:r>
            <a:r>
              <a:rPr lang="de-DE" dirty="0" err="1"/>
              <a:t>Nim</a:t>
            </a:r>
            <a:endParaRPr lang="de-DE" dirty="0"/>
          </a:p>
        </p:txBody>
      </p:sp>
      <p:sp>
        <p:nvSpPr>
          <p:cNvPr id="13" name="Fußzeilenplatzhalter 12">
            <a:extLst>
              <a:ext uri="{FF2B5EF4-FFF2-40B4-BE49-F238E27FC236}">
                <a16:creationId xmlns:a16="http://schemas.microsoft.com/office/drawing/2014/main" id="{F4A37AA9-0BEE-42AC-8CC0-AE5B8663553A}"/>
              </a:ext>
            </a:extLst>
          </p:cNvPr>
          <p:cNvSpPr>
            <a:spLocks noGrp="1"/>
          </p:cNvSpPr>
          <p:nvPr>
            <p:ph type="ftr" sz="quarter" idx="11"/>
          </p:nvPr>
        </p:nvSpPr>
        <p:spPr>
          <a:xfrm>
            <a:off x="8561420" y="6402397"/>
            <a:ext cx="4114800" cy="365125"/>
          </a:xfrm>
        </p:spPr>
        <p:txBody>
          <a:bodyPr rtlCol="0"/>
          <a:lstStyle/>
          <a:p>
            <a:pPr rtl="0"/>
            <a:r>
              <a:rPr lang="de-DE" dirty="0"/>
              <a:t>Datentypen</a:t>
            </a:r>
          </a:p>
        </p:txBody>
      </p:sp>
      <p:sp>
        <p:nvSpPr>
          <p:cNvPr id="14" name="Foliennummernplatzhalter 13">
            <a:extLst>
              <a:ext uri="{FF2B5EF4-FFF2-40B4-BE49-F238E27FC236}">
                <a16:creationId xmlns:a16="http://schemas.microsoft.com/office/drawing/2014/main" id="{42152A75-1CD2-44EC-9374-C83D4604A5DD}"/>
              </a:ext>
            </a:extLst>
          </p:cNvPr>
          <p:cNvSpPr>
            <a:spLocks noGrp="1"/>
          </p:cNvSpPr>
          <p:nvPr>
            <p:ph type="sldNum" sz="quarter" idx="12"/>
          </p:nvPr>
        </p:nvSpPr>
        <p:spPr>
          <a:xfrm>
            <a:off x="8909179" y="6402397"/>
            <a:ext cx="2743200" cy="365125"/>
          </a:xfrm>
        </p:spPr>
        <p:txBody>
          <a:bodyPr rtlCol="0"/>
          <a:lstStyle/>
          <a:p>
            <a:pPr rtl="0"/>
            <a:fld id="{B5CEABB6-07DC-46E8-9B57-56EC44A396E5}" type="slidenum">
              <a:rPr lang="de-DE" smtClean="0"/>
              <a:pPr rtl="0"/>
              <a:t>7</a:t>
            </a:fld>
            <a:endParaRPr lang="de-DE" dirty="0"/>
          </a:p>
        </p:txBody>
      </p:sp>
      <p:graphicFrame>
        <p:nvGraphicFramePr>
          <p:cNvPr id="2" name="Tabelle 1">
            <a:extLst>
              <a:ext uri="{FF2B5EF4-FFF2-40B4-BE49-F238E27FC236}">
                <a16:creationId xmlns:a16="http://schemas.microsoft.com/office/drawing/2014/main" id="{FC33A426-181C-CAA7-75BB-EF16155E954C}"/>
              </a:ext>
            </a:extLst>
          </p:cNvPr>
          <p:cNvGraphicFramePr>
            <a:graphicFrameLocks noGrp="1"/>
          </p:cNvGraphicFramePr>
          <p:nvPr>
            <p:extLst>
              <p:ext uri="{D42A27DB-BD31-4B8C-83A1-F6EECF244321}">
                <p14:modId xmlns:p14="http://schemas.microsoft.com/office/powerpoint/2010/main" val="3233840978"/>
              </p:ext>
            </p:extLst>
          </p:nvPr>
        </p:nvGraphicFramePr>
        <p:xfrm>
          <a:off x="1573180" y="978112"/>
          <a:ext cx="8559864" cy="5503920"/>
        </p:xfrm>
        <a:graphic>
          <a:graphicData uri="http://schemas.openxmlformats.org/drawingml/2006/table">
            <a:tbl>
              <a:tblPr/>
              <a:tblGrid>
                <a:gridCol w="2853288">
                  <a:extLst>
                    <a:ext uri="{9D8B030D-6E8A-4147-A177-3AD203B41FA5}">
                      <a16:colId xmlns:a16="http://schemas.microsoft.com/office/drawing/2014/main" val="3000190018"/>
                    </a:ext>
                  </a:extLst>
                </a:gridCol>
                <a:gridCol w="3112667">
                  <a:extLst>
                    <a:ext uri="{9D8B030D-6E8A-4147-A177-3AD203B41FA5}">
                      <a16:colId xmlns:a16="http://schemas.microsoft.com/office/drawing/2014/main" val="483231283"/>
                    </a:ext>
                  </a:extLst>
                </a:gridCol>
                <a:gridCol w="2593909">
                  <a:extLst>
                    <a:ext uri="{9D8B030D-6E8A-4147-A177-3AD203B41FA5}">
                      <a16:colId xmlns:a16="http://schemas.microsoft.com/office/drawing/2014/main" val="2617013117"/>
                    </a:ext>
                  </a:extLst>
                </a:gridCol>
              </a:tblGrid>
              <a:tr h="332564">
                <a:tc>
                  <a:txBody>
                    <a:bodyPr/>
                    <a:lstStyle/>
                    <a:p>
                      <a:pPr algn="l" fontAlgn="b"/>
                      <a:r>
                        <a:rPr lang="de-DE" sz="2000" b="0" dirty="0">
                          <a:effectLst/>
                        </a:rPr>
                        <a:t>Datentyp</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
                      <a:r>
                        <a:rPr lang="de-DE" sz="2000" b="0" dirty="0">
                          <a:effectLst/>
                        </a:rPr>
                        <a:t>Beschreibung</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
                      <a:r>
                        <a:rPr lang="de-DE" sz="2000" b="0">
                          <a:effectLst/>
                        </a:rPr>
                        <a:t>Beispielwerte</a:t>
                      </a:r>
                    </a:p>
                  </a:txBody>
                  <a:tcPr marL="53720" marR="53720" marT="26860" marB="26860" anchor="b">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2480308609"/>
                  </a:ext>
                </a:extLst>
              </a:tr>
              <a:tr h="615297">
                <a:tc>
                  <a:txBody>
                    <a:bodyPr/>
                    <a:lstStyle/>
                    <a:p>
                      <a:pPr algn="l" fontAlgn="base"/>
                      <a:r>
                        <a:rPr lang="de-DE" sz="2000" b="0">
                          <a:effectLst/>
                        </a:rPr>
                        <a:t>Integer</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Ganze Zahlen ohne Dezimalstellen.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32, -174, 0, 10_000_000</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954698320"/>
                  </a:ext>
                </a:extLst>
              </a:tr>
              <a:tr h="898030">
                <a:tc>
                  <a:txBody>
                    <a:bodyPr/>
                    <a:lstStyle/>
                    <a:p>
                      <a:pPr algn="l" fontAlgn="base"/>
                      <a:r>
                        <a:rPr lang="de-DE" sz="2000" b="0">
                          <a:effectLst/>
                        </a:rPr>
                        <a:t>Float</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Gleitkommazahlen, die reelle Zahlen approximieren.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2.73, -3.14, 4e7</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1433082469"/>
                  </a:ext>
                </a:extLst>
              </a:tr>
              <a:tr h="1180763">
                <a:tc>
                  <a:txBody>
                    <a:bodyPr/>
                    <a:lstStyle/>
                    <a:p>
                      <a:pPr algn="l" fontAlgn="base"/>
                      <a:r>
                        <a:rPr lang="de-DE" sz="2000" b="0">
                          <a:effectLst/>
                        </a:rPr>
                        <a:t>Char</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Einzelne ASCII-Zeichen, dargestellt zwischen zwei einfachen Anführungszeichen.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'a', '+', '2‘</a:t>
                      </a:r>
                    </a:p>
                    <a:p>
                      <a:pPr algn="l" fontAlgn="base"/>
                      <a:r>
                        <a:rPr lang="de-DE" sz="2000" dirty="0">
                          <a:solidFill>
                            <a:srgbClr val="FF0000"/>
                          </a:solidFill>
                          <a:effectLst/>
                        </a:rPr>
                        <a:t>'ab‘ -&gt; </a:t>
                      </a:r>
                      <a:r>
                        <a:rPr lang="de-DE" sz="2000" dirty="0" err="1">
                          <a:solidFill>
                            <a:srgbClr val="FF0000"/>
                          </a:solidFill>
                          <a:effectLst/>
                        </a:rPr>
                        <a:t>error</a:t>
                      </a:r>
                      <a:endParaRPr lang="de-DE" sz="2000" dirty="0">
                        <a:solidFill>
                          <a:srgbClr val="FF0000"/>
                        </a:solidFill>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extLst>
                  <a:ext uri="{0D108BD9-81ED-4DB2-BD59-A6C34878D82A}">
                    <a16:rowId xmlns:a16="http://schemas.microsoft.com/office/drawing/2014/main" val="2680945133"/>
                  </a:ext>
                </a:extLst>
              </a:tr>
              <a:tr h="1180763">
                <a:tc>
                  <a:txBody>
                    <a:bodyPr/>
                    <a:lstStyle/>
                    <a:p>
                      <a:pPr algn="l" fontAlgn="base"/>
                      <a:r>
                        <a:rPr lang="de-DE" sz="2000" b="0">
                          <a:effectLst/>
                        </a:rPr>
                        <a:t>String</a:t>
                      </a:r>
                      <a:endParaRPr lang="de-DE" sz="200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Eine Folge von Zeichen, dargestellt zwischen zwei doppelten Anführungszeichen.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a:effectLst/>
                        </a:rPr>
                        <a:t>"Hallo Welt", "", "32"</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6E42"/>
                      </a:solidFill>
                      <a:prstDash val="solid"/>
                      <a:round/>
                      <a:headEnd type="none" w="med" len="med"/>
                      <a:tailEnd type="none" w="med" len="med"/>
                    </a:lnB>
                    <a:noFill/>
                  </a:tcPr>
                </a:tc>
                <a:extLst>
                  <a:ext uri="{0D108BD9-81ED-4DB2-BD59-A6C34878D82A}">
                    <a16:rowId xmlns:a16="http://schemas.microsoft.com/office/drawing/2014/main" val="3728694727"/>
                  </a:ext>
                </a:extLst>
              </a:tr>
              <a:tr h="898030">
                <a:tc>
                  <a:txBody>
                    <a:bodyPr/>
                    <a:lstStyle/>
                    <a:p>
                      <a:pPr algn="l" fontAlgn="base"/>
                      <a:r>
                        <a:rPr lang="de-DE" sz="2000" b="0" dirty="0">
                          <a:effectLst/>
                        </a:rPr>
                        <a:t>Boolean</a:t>
                      </a:r>
                      <a:endParaRPr lang="de-DE" sz="2000" dirty="0">
                        <a:effectLst/>
                      </a:endParaRP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7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Wahrheitswerte, die nur true oder false annehmen können.</a:t>
                      </a:r>
                    </a:p>
                  </a:txBody>
                  <a:tcPr marL="53720" marR="53720" marT="26860" marB="26860" anchor="ctr">
                    <a:lnL w="9525" cap="flat" cmpd="sng" algn="ctr">
                      <a:solidFill>
                        <a:srgbClr val="807E42"/>
                      </a:solidFill>
                      <a:prstDash val="solid"/>
                      <a:round/>
                      <a:headEnd type="none" w="med" len="med"/>
                      <a:tailEnd type="none" w="med" len="med"/>
                    </a:lnL>
                    <a:lnR w="9525" cap="flat" cmpd="sng" algn="ctr">
                      <a:solidFill>
                        <a:srgbClr val="806E42"/>
                      </a:solidFill>
                      <a:prstDash val="solid"/>
                      <a:round/>
                      <a:headEnd type="none" w="med" len="med"/>
                      <a:tailEnd type="none" w="med" len="med"/>
                    </a:lnR>
                    <a:lnT w="9525" cap="flat" cmpd="sng" algn="ctr">
                      <a:solidFill>
                        <a:srgbClr val="807E42"/>
                      </a:solidFill>
                      <a:prstDash val="solid"/>
                      <a:round/>
                      <a:headEnd type="none" w="med" len="med"/>
                      <a:tailEnd type="none" w="med" len="med"/>
                    </a:lnT>
                    <a:lnB w="9525" cap="flat" cmpd="sng" algn="ctr">
                      <a:solidFill>
                        <a:srgbClr val="807E42"/>
                      </a:solidFill>
                      <a:prstDash val="solid"/>
                      <a:round/>
                      <a:headEnd type="none" w="med" len="med"/>
                      <a:tailEnd type="none" w="med" len="med"/>
                    </a:lnB>
                    <a:noFill/>
                  </a:tcPr>
                </a:tc>
                <a:tc>
                  <a:txBody>
                    <a:bodyPr/>
                    <a:lstStyle/>
                    <a:p>
                      <a:pPr algn="l" fontAlgn="base"/>
                      <a:r>
                        <a:rPr lang="de-DE" sz="2000" dirty="0">
                          <a:effectLst/>
                        </a:rPr>
                        <a:t>true, false</a:t>
                      </a:r>
                    </a:p>
                  </a:txBody>
                  <a:tcPr marL="53720" marR="53720" marT="26860" marB="26860" anchor="ctr">
                    <a:lnL w="9525" cap="flat" cmpd="sng" algn="ctr">
                      <a:solidFill>
                        <a:srgbClr val="806E42"/>
                      </a:solidFill>
                      <a:prstDash val="solid"/>
                      <a:round/>
                      <a:headEnd type="none" w="med" len="med"/>
                      <a:tailEnd type="none" w="med" len="med"/>
                    </a:lnL>
                    <a:lnR w="9525" cap="flat" cmpd="sng" algn="ctr">
                      <a:solidFill>
                        <a:srgbClr val="806E42"/>
                      </a:solidFill>
                      <a:prstDash val="solid"/>
                      <a:round/>
                      <a:headEnd type="none" w="med" len="med"/>
                      <a:tailEnd type="none" w="med" len="med"/>
                    </a:lnR>
                    <a:lnT w="9525" cap="flat" cmpd="sng" algn="ctr">
                      <a:solidFill>
                        <a:srgbClr val="806E42"/>
                      </a:solidFill>
                      <a:prstDash val="solid"/>
                      <a:round/>
                      <a:headEnd type="none" w="med" len="med"/>
                      <a:tailEnd type="none" w="med" len="med"/>
                    </a:lnT>
                    <a:lnB w="9525" cap="flat" cmpd="sng" algn="ctr">
                      <a:solidFill>
                        <a:srgbClr val="806E42"/>
                      </a:solidFill>
                      <a:prstDash val="solid"/>
                      <a:round/>
                      <a:headEnd type="none" w="med" len="med"/>
                      <a:tailEnd type="none" w="med" len="med"/>
                    </a:lnB>
                    <a:noFill/>
                  </a:tcPr>
                </a:tc>
                <a:extLst>
                  <a:ext uri="{0D108BD9-81ED-4DB2-BD59-A6C34878D82A}">
                    <a16:rowId xmlns:a16="http://schemas.microsoft.com/office/drawing/2014/main" val="1697417714"/>
                  </a:ext>
                </a:extLst>
              </a:tr>
            </a:tbl>
          </a:graphicData>
        </a:graphic>
      </p:graphicFrame>
    </p:spTree>
    <p:extLst>
      <p:ext uri="{BB962C8B-B14F-4D97-AF65-F5344CB8AC3E}">
        <p14:creationId xmlns:p14="http://schemas.microsoft.com/office/powerpoint/2010/main" val="41516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6F7BB-30A8-4980-AD4A-2FB0B53FA6C9}"/>
              </a:ext>
            </a:extLst>
          </p:cNvPr>
          <p:cNvSpPr>
            <a:spLocks noGrp="1"/>
          </p:cNvSpPr>
          <p:nvPr>
            <p:ph type="title"/>
          </p:nvPr>
        </p:nvSpPr>
        <p:spPr>
          <a:xfrm>
            <a:off x="-35035" y="-117839"/>
            <a:ext cx="8421688" cy="1325563"/>
          </a:xfrm>
        </p:spPr>
        <p:txBody>
          <a:bodyPr rtlCol="0"/>
          <a:lstStyle/>
          <a:p>
            <a:pPr rtl="0"/>
            <a:r>
              <a:rPr lang="de-DE" dirty="0"/>
              <a:t>BEDINGUNGEN</a:t>
            </a:r>
          </a:p>
        </p:txBody>
      </p:sp>
      <p:sp>
        <p:nvSpPr>
          <p:cNvPr id="24" name="Textplatzhalter 23">
            <a:extLst>
              <a:ext uri="{FF2B5EF4-FFF2-40B4-BE49-F238E27FC236}">
                <a16:creationId xmlns:a16="http://schemas.microsoft.com/office/drawing/2014/main" id="{7BAD1FFF-8B97-4CD1-85E7-B7738EAD28CD}"/>
              </a:ext>
            </a:extLst>
          </p:cNvPr>
          <p:cNvSpPr>
            <a:spLocks noGrp="1"/>
          </p:cNvSpPr>
          <p:nvPr>
            <p:ph type="body" idx="1"/>
          </p:nvPr>
        </p:nvSpPr>
        <p:spPr>
          <a:xfrm>
            <a:off x="701342" y="909189"/>
            <a:ext cx="8421688" cy="1103625"/>
          </a:xfrm>
          <a:ln>
            <a:solidFill>
              <a:schemeClr val="accent1"/>
            </a:solidFill>
          </a:ln>
        </p:spPr>
        <p:txBody>
          <a:bodyPr rtlCol="0"/>
          <a:lstStyle/>
          <a:p>
            <a:pPr algn="l" rtl="0"/>
            <a:r>
              <a:rPr lang="de-DE" sz="1800" b="1" dirty="0"/>
              <a:t>1. If </a:t>
            </a:r>
            <a:r>
              <a:rPr lang="de-DE" sz="1800" b="1" dirty="0" err="1"/>
              <a:t>statement</a:t>
            </a:r>
            <a:r>
              <a:rPr lang="de-DE" sz="1800" b="1" dirty="0"/>
              <a:t>:</a:t>
            </a:r>
          </a:p>
          <a:p>
            <a:pPr rtl="0"/>
            <a:r>
              <a:rPr lang="de-DE" sz="1800" dirty="0"/>
              <a:t>Syntax:       if &lt;Bedingung&gt;: </a:t>
            </a:r>
          </a:p>
          <a:p>
            <a:pPr rtl="0"/>
            <a:r>
              <a:rPr lang="de-DE" sz="1800" dirty="0"/>
              <a:t>                     &lt;Ausführung&gt;     </a:t>
            </a:r>
          </a:p>
        </p:txBody>
      </p:sp>
      <p:sp>
        <p:nvSpPr>
          <p:cNvPr id="33" name="Textplatzhalter 32">
            <a:extLst>
              <a:ext uri="{FF2B5EF4-FFF2-40B4-BE49-F238E27FC236}">
                <a16:creationId xmlns:a16="http://schemas.microsoft.com/office/drawing/2014/main" id="{10C8C8C1-99D8-4034-A628-DECEB703BA1D}"/>
              </a:ext>
            </a:extLst>
          </p:cNvPr>
          <p:cNvSpPr>
            <a:spLocks noGrp="1"/>
          </p:cNvSpPr>
          <p:nvPr>
            <p:ph type="body" idx="18"/>
          </p:nvPr>
        </p:nvSpPr>
        <p:spPr>
          <a:xfrm>
            <a:off x="1290234" y="2129058"/>
            <a:ext cx="7457224" cy="2049343"/>
          </a:xfrm>
          <a:ln>
            <a:solidFill>
              <a:schemeClr val="accent1"/>
            </a:solidFill>
          </a:ln>
        </p:spPr>
        <p:txBody>
          <a:bodyPr rtlCol="0"/>
          <a:lstStyle/>
          <a:p>
            <a:pPr algn="l" rtl="0"/>
            <a:r>
              <a:rPr lang="de-DE" sz="1800" b="1" dirty="0"/>
              <a:t>1a. Else </a:t>
            </a:r>
            <a:r>
              <a:rPr lang="de-DE" sz="1800" b="1" dirty="0" err="1"/>
              <a:t>statement</a:t>
            </a:r>
            <a:r>
              <a:rPr lang="de-DE" sz="1800" b="1" dirty="0"/>
              <a:t>:</a:t>
            </a:r>
          </a:p>
          <a:p>
            <a:pPr rtl="0"/>
            <a:r>
              <a:rPr lang="de-DE" sz="1800" dirty="0"/>
              <a:t>Syntax:          if &lt;Bedingung&gt;:</a:t>
            </a:r>
          </a:p>
          <a:p>
            <a:pPr rtl="0"/>
            <a:r>
              <a:rPr lang="de-DE" sz="1800" dirty="0"/>
              <a:t>                              &lt;Block&gt;</a:t>
            </a:r>
          </a:p>
          <a:p>
            <a:pPr rtl="0"/>
            <a:r>
              <a:rPr lang="de-DE" sz="1800" dirty="0"/>
              <a:t>     </a:t>
            </a:r>
            <a:r>
              <a:rPr lang="de-DE" sz="1800" dirty="0" err="1"/>
              <a:t>else</a:t>
            </a:r>
            <a:r>
              <a:rPr lang="de-DE" sz="1800" dirty="0"/>
              <a:t>:</a:t>
            </a:r>
          </a:p>
          <a:p>
            <a:pPr rtl="0"/>
            <a:r>
              <a:rPr lang="de-DE" sz="1800" dirty="0"/>
              <a:t>                                       &lt;alternativer Block&gt;</a:t>
            </a:r>
          </a:p>
        </p:txBody>
      </p:sp>
      <p:sp>
        <p:nvSpPr>
          <p:cNvPr id="34" name="Textplatzhalter 33">
            <a:extLst>
              <a:ext uri="{FF2B5EF4-FFF2-40B4-BE49-F238E27FC236}">
                <a16:creationId xmlns:a16="http://schemas.microsoft.com/office/drawing/2014/main" id="{08CA58D6-00FD-4D81-A0F6-215C4D558912}"/>
              </a:ext>
            </a:extLst>
          </p:cNvPr>
          <p:cNvSpPr>
            <a:spLocks noGrp="1"/>
          </p:cNvSpPr>
          <p:nvPr>
            <p:ph type="body" idx="19"/>
          </p:nvPr>
        </p:nvSpPr>
        <p:spPr>
          <a:xfrm>
            <a:off x="1885156" y="4542647"/>
            <a:ext cx="8421688" cy="2299619"/>
          </a:xfrm>
          <a:ln>
            <a:solidFill>
              <a:schemeClr val="accent1"/>
            </a:solidFill>
          </a:ln>
        </p:spPr>
        <p:txBody>
          <a:bodyPr rtlCol="0"/>
          <a:lstStyle/>
          <a:p>
            <a:pPr algn="l" rtl="0"/>
            <a:r>
              <a:rPr lang="de-DE" sz="1800" b="1" dirty="0"/>
              <a:t>1b. Elif: </a:t>
            </a:r>
          </a:p>
          <a:p>
            <a:pPr rtl="0"/>
            <a:r>
              <a:rPr lang="de-DE" sz="1800" dirty="0"/>
              <a:t>Syntax:       if &lt;Bedingung1&gt;:</a:t>
            </a:r>
          </a:p>
          <a:p>
            <a:pPr rtl="0"/>
            <a:r>
              <a:rPr lang="de-DE" sz="1800" dirty="0"/>
              <a:t>                     &lt;block1&gt;</a:t>
            </a:r>
          </a:p>
          <a:p>
            <a:pPr rtl="0"/>
            <a:r>
              <a:rPr lang="de-DE" sz="1800" dirty="0"/>
              <a:t>                  </a:t>
            </a:r>
            <a:r>
              <a:rPr lang="de-DE" sz="1800" dirty="0" err="1"/>
              <a:t>elif</a:t>
            </a:r>
            <a:r>
              <a:rPr lang="de-DE" sz="1800" dirty="0"/>
              <a:t> &lt;Bedinung2&gt;:</a:t>
            </a:r>
          </a:p>
          <a:p>
            <a:pPr rtl="0"/>
            <a:r>
              <a:rPr lang="de-DE" sz="1800" dirty="0"/>
              <a:t>                      &lt;block2&gt;</a:t>
            </a:r>
          </a:p>
          <a:p>
            <a:pPr rtl="0"/>
            <a:r>
              <a:rPr lang="de-DE" sz="1800" dirty="0" err="1"/>
              <a:t>else</a:t>
            </a:r>
            <a:r>
              <a:rPr lang="de-DE" sz="1800" dirty="0"/>
              <a:t>:</a:t>
            </a:r>
          </a:p>
          <a:p>
            <a:pPr rtl="0"/>
            <a:r>
              <a:rPr lang="de-DE" sz="1800" dirty="0"/>
              <a:t>                       &lt;</a:t>
            </a:r>
            <a:r>
              <a:rPr lang="de-DE" sz="1800" dirty="0" err="1"/>
              <a:t>block_else</a:t>
            </a:r>
            <a:r>
              <a:rPr lang="de-DE" sz="1800" dirty="0"/>
              <a:t>&gt;</a:t>
            </a:r>
          </a:p>
          <a:p>
            <a:pPr rtl="0"/>
            <a:endParaRPr lang="de-DE" dirty="0"/>
          </a:p>
        </p:txBody>
      </p:sp>
      <p:sp>
        <p:nvSpPr>
          <p:cNvPr id="4" name="Fußzeilenplatzhalter 3">
            <a:extLst>
              <a:ext uri="{FF2B5EF4-FFF2-40B4-BE49-F238E27FC236}">
                <a16:creationId xmlns:a16="http://schemas.microsoft.com/office/drawing/2014/main" id="{33808A03-6EC3-48BE-9D18-5A746D09243E}"/>
              </a:ext>
            </a:extLst>
          </p:cNvPr>
          <p:cNvSpPr>
            <a:spLocks noGrp="1"/>
          </p:cNvSpPr>
          <p:nvPr>
            <p:ph type="ftr" sz="quarter" idx="11"/>
          </p:nvPr>
        </p:nvSpPr>
        <p:spPr>
          <a:xfrm>
            <a:off x="7833058" y="6370814"/>
            <a:ext cx="4114800" cy="365125"/>
          </a:xfrm>
        </p:spPr>
        <p:txBody>
          <a:bodyPr rtlCol="0"/>
          <a:lstStyle/>
          <a:p>
            <a:pPr rtl="0"/>
            <a:r>
              <a:rPr lang="de-DE" dirty="0"/>
              <a:t>Bedingungen</a:t>
            </a:r>
          </a:p>
        </p:txBody>
      </p:sp>
      <p:sp>
        <p:nvSpPr>
          <p:cNvPr id="5" name="Foliennummernplatzhalter 4">
            <a:extLst>
              <a:ext uri="{FF2B5EF4-FFF2-40B4-BE49-F238E27FC236}">
                <a16:creationId xmlns:a16="http://schemas.microsoft.com/office/drawing/2014/main" id="{46868410-BE8A-4C98-9C72-20D0A2A6A8B9}"/>
              </a:ext>
            </a:extLst>
          </p:cNvPr>
          <p:cNvSpPr>
            <a:spLocks noGrp="1"/>
          </p:cNvSpPr>
          <p:nvPr>
            <p:ph type="sldNum" sz="quarter" idx="12"/>
          </p:nvPr>
        </p:nvSpPr>
        <p:spPr>
          <a:xfrm>
            <a:off x="8747458" y="6370815"/>
            <a:ext cx="2743200" cy="365125"/>
          </a:xfrm>
        </p:spPr>
        <p:txBody>
          <a:bodyPr rtlCol="0"/>
          <a:lstStyle/>
          <a:p>
            <a:pPr rtl="0"/>
            <a:fld id="{B5CEABB6-07DC-46E8-9B57-56EC44A396E5}" type="slidenum">
              <a:rPr lang="de-DE" smtClean="0"/>
              <a:pPr rtl="0"/>
              <a:t>8</a:t>
            </a:fld>
            <a:endParaRPr lang="de-DE" dirty="0"/>
          </a:p>
        </p:txBody>
      </p:sp>
    </p:spTree>
    <p:extLst>
      <p:ext uri="{BB962C8B-B14F-4D97-AF65-F5344CB8AC3E}">
        <p14:creationId xmlns:p14="http://schemas.microsoft.com/office/powerpoint/2010/main" val="347745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2572-7E04-6C87-471F-9FDA68C18C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A031EE-DD5E-7FBD-5631-9F5FBB37C0AC}"/>
              </a:ext>
            </a:extLst>
          </p:cNvPr>
          <p:cNvSpPr>
            <a:spLocks noGrp="1"/>
          </p:cNvSpPr>
          <p:nvPr>
            <p:ph type="title"/>
          </p:nvPr>
        </p:nvSpPr>
        <p:spPr>
          <a:xfrm>
            <a:off x="-969243" y="-143493"/>
            <a:ext cx="8421688" cy="1325563"/>
          </a:xfrm>
        </p:spPr>
        <p:txBody>
          <a:bodyPr rtlCol="0"/>
          <a:lstStyle/>
          <a:p>
            <a:pPr rtl="0"/>
            <a:r>
              <a:rPr lang="de-DE" dirty="0"/>
              <a:t>BEDINGUNGEN</a:t>
            </a:r>
          </a:p>
        </p:txBody>
      </p:sp>
      <p:sp>
        <p:nvSpPr>
          <p:cNvPr id="24" name="Textplatzhalter 23">
            <a:extLst>
              <a:ext uri="{FF2B5EF4-FFF2-40B4-BE49-F238E27FC236}">
                <a16:creationId xmlns:a16="http://schemas.microsoft.com/office/drawing/2014/main" id="{6F635F8D-5A25-EFBE-8AFA-AFB235D40B8F}"/>
              </a:ext>
            </a:extLst>
          </p:cNvPr>
          <p:cNvSpPr>
            <a:spLocks noGrp="1"/>
          </p:cNvSpPr>
          <p:nvPr>
            <p:ph type="body" idx="1"/>
          </p:nvPr>
        </p:nvSpPr>
        <p:spPr>
          <a:xfrm>
            <a:off x="2427277" y="1096696"/>
            <a:ext cx="6253281" cy="2781704"/>
          </a:xfrm>
          <a:ln>
            <a:solidFill>
              <a:schemeClr val="accent1"/>
            </a:solidFill>
          </a:ln>
        </p:spPr>
        <p:txBody>
          <a:bodyPr rtlCol="0"/>
          <a:lstStyle/>
          <a:p>
            <a:pPr algn="l" rtl="0"/>
            <a:r>
              <a:rPr lang="de-DE" sz="1800" b="1" dirty="0"/>
              <a:t>2. Case-Statement:</a:t>
            </a:r>
          </a:p>
          <a:p>
            <a:pPr algn="l" rtl="0"/>
            <a:r>
              <a:rPr lang="de-DE" sz="1800" dirty="0"/>
              <a:t>Syntax:                    </a:t>
            </a:r>
            <a:r>
              <a:rPr lang="de-DE" sz="1600" dirty="0">
                <a:latin typeface="+mn-lt"/>
              </a:rPr>
              <a:t> </a:t>
            </a:r>
            <a:r>
              <a:rPr lang="de-DE" sz="1600" b="0" i="0" u="none" strike="noStrike" dirty="0">
                <a:solidFill>
                  <a:srgbClr val="000000"/>
                </a:solidFill>
                <a:effectLst/>
                <a:latin typeface="+mn-lt"/>
              </a:rPr>
              <a:t>case &lt;variable&gt;</a:t>
            </a:r>
          </a:p>
          <a:p>
            <a:pPr algn="l" rtl="0"/>
            <a:r>
              <a:rPr lang="de-DE" sz="1600" dirty="0">
                <a:solidFill>
                  <a:srgbClr val="000000"/>
                </a:solidFill>
                <a:latin typeface="+mn-lt"/>
              </a:rPr>
              <a:t>                                   </a:t>
            </a:r>
            <a:r>
              <a:rPr lang="de-DE" sz="1600" b="0" i="0" u="none" strike="noStrike" dirty="0" err="1">
                <a:solidFill>
                  <a:srgbClr val="000000"/>
                </a:solidFill>
                <a:effectLst/>
                <a:latin typeface="+mn-lt"/>
              </a:rPr>
              <a:t>of</a:t>
            </a:r>
            <a:r>
              <a:rPr lang="de-DE" sz="1600" b="0" i="0" u="none" strike="noStrike" dirty="0">
                <a:solidFill>
                  <a:srgbClr val="000000"/>
                </a:solidFill>
                <a:effectLst/>
                <a:latin typeface="+mn-lt"/>
              </a:rPr>
              <a:t> &lt;value1&gt;:</a:t>
            </a:r>
          </a:p>
          <a:p>
            <a:pPr algn="l" rtl="0"/>
            <a:r>
              <a:rPr lang="de-DE" sz="1600" dirty="0">
                <a:solidFill>
                  <a:srgbClr val="000000"/>
                </a:solidFill>
                <a:latin typeface="+mn-lt"/>
              </a:rPr>
              <a:t>                                       </a:t>
            </a:r>
            <a:r>
              <a:rPr lang="de-DE" sz="1600" b="0" i="0" u="none" strike="noStrike" dirty="0">
                <a:solidFill>
                  <a:srgbClr val="000000"/>
                </a:solidFill>
                <a:effectLst/>
                <a:latin typeface="+mn-lt"/>
              </a:rPr>
              <a:t> &lt;block1&gt;</a:t>
            </a:r>
          </a:p>
          <a:p>
            <a:pPr algn="l" rtl="0"/>
            <a:r>
              <a:rPr lang="de-DE" sz="1600" dirty="0">
                <a:solidFill>
                  <a:srgbClr val="000000"/>
                </a:solidFill>
                <a:latin typeface="+mn-lt"/>
              </a:rPr>
              <a:t>                                  </a:t>
            </a:r>
            <a:r>
              <a:rPr lang="de-DE" sz="1600" b="0" i="0" u="none" strike="noStrike" dirty="0">
                <a:solidFill>
                  <a:srgbClr val="000000"/>
                </a:solidFill>
                <a:effectLst/>
                <a:latin typeface="+mn-lt"/>
              </a:rPr>
              <a:t> </a:t>
            </a:r>
            <a:r>
              <a:rPr lang="de-DE" sz="1600" b="0" i="0" u="none" strike="noStrike" dirty="0" err="1">
                <a:solidFill>
                  <a:srgbClr val="000000"/>
                </a:solidFill>
                <a:effectLst/>
                <a:latin typeface="+mn-lt"/>
              </a:rPr>
              <a:t>of</a:t>
            </a:r>
            <a:r>
              <a:rPr lang="de-DE" sz="1600" b="0" i="0" u="none" strike="noStrike" dirty="0">
                <a:solidFill>
                  <a:srgbClr val="000000"/>
                </a:solidFill>
                <a:effectLst/>
                <a:latin typeface="+mn-lt"/>
              </a:rPr>
              <a:t> &lt;value2&gt;: </a:t>
            </a:r>
          </a:p>
          <a:p>
            <a:pPr algn="l" rtl="0"/>
            <a:r>
              <a:rPr lang="de-DE" sz="1600" dirty="0">
                <a:solidFill>
                  <a:srgbClr val="000000"/>
                </a:solidFill>
                <a:latin typeface="+mn-lt"/>
              </a:rPr>
              <a:t>                                       </a:t>
            </a:r>
            <a:r>
              <a:rPr lang="de-DE" sz="1600" b="0" i="0" u="none" strike="noStrike" dirty="0">
                <a:solidFill>
                  <a:srgbClr val="000000"/>
                </a:solidFill>
                <a:effectLst/>
                <a:latin typeface="+mn-lt"/>
              </a:rPr>
              <a:t>&lt;block2&gt; </a:t>
            </a:r>
          </a:p>
          <a:p>
            <a:pPr algn="l" rtl="0"/>
            <a:r>
              <a:rPr lang="de-DE" sz="1600" dirty="0">
                <a:solidFill>
                  <a:srgbClr val="000000"/>
                </a:solidFill>
                <a:latin typeface="+mn-lt"/>
              </a:rPr>
              <a:t>                                   </a:t>
            </a:r>
            <a:r>
              <a:rPr lang="de-DE" sz="1600" b="0" i="0" u="none" strike="noStrike" dirty="0" err="1">
                <a:solidFill>
                  <a:srgbClr val="000000"/>
                </a:solidFill>
                <a:effectLst/>
                <a:latin typeface="+mn-lt"/>
              </a:rPr>
              <a:t>else</a:t>
            </a:r>
            <a:r>
              <a:rPr lang="de-DE" sz="1600" b="0" i="0" u="none" strike="noStrike" dirty="0">
                <a:solidFill>
                  <a:srgbClr val="000000"/>
                </a:solidFill>
                <a:effectLst/>
                <a:latin typeface="+mn-lt"/>
              </a:rPr>
              <a:t>:</a:t>
            </a:r>
          </a:p>
          <a:p>
            <a:pPr algn="l" rtl="0"/>
            <a:r>
              <a:rPr lang="de-DE" sz="1600" dirty="0">
                <a:solidFill>
                  <a:srgbClr val="000000"/>
                </a:solidFill>
                <a:latin typeface="+mn-lt"/>
              </a:rPr>
              <a:t>                                      </a:t>
            </a:r>
            <a:r>
              <a:rPr lang="de-DE" sz="1600" b="0" i="0" u="none" strike="noStrike" dirty="0">
                <a:solidFill>
                  <a:srgbClr val="000000"/>
                </a:solidFill>
                <a:effectLst/>
                <a:latin typeface="+mn-lt"/>
              </a:rPr>
              <a:t> &lt;default block&gt;</a:t>
            </a:r>
            <a:endParaRPr lang="de-DE" sz="1600" dirty="0">
              <a:latin typeface="+mn-lt"/>
            </a:endParaRPr>
          </a:p>
        </p:txBody>
      </p:sp>
      <p:sp>
        <p:nvSpPr>
          <p:cNvPr id="33" name="Textplatzhalter 32">
            <a:extLst>
              <a:ext uri="{FF2B5EF4-FFF2-40B4-BE49-F238E27FC236}">
                <a16:creationId xmlns:a16="http://schemas.microsoft.com/office/drawing/2014/main" id="{25240E51-0DAA-1CAF-DF48-00DD670F28EF}"/>
              </a:ext>
            </a:extLst>
          </p:cNvPr>
          <p:cNvSpPr>
            <a:spLocks noGrp="1"/>
          </p:cNvSpPr>
          <p:nvPr>
            <p:ph type="body" idx="18"/>
          </p:nvPr>
        </p:nvSpPr>
        <p:spPr>
          <a:xfrm>
            <a:off x="5237377" y="4321470"/>
            <a:ext cx="6253281" cy="2049343"/>
          </a:xfrm>
          <a:ln>
            <a:solidFill>
              <a:schemeClr val="accent1"/>
            </a:solidFill>
          </a:ln>
        </p:spPr>
        <p:txBody>
          <a:bodyPr rtlCol="0"/>
          <a:lstStyle/>
          <a:p>
            <a:pPr algn="l" rtl="0"/>
            <a:r>
              <a:rPr lang="de-DE" sz="1600" dirty="0"/>
              <a:t>Besonderheiten:</a:t>
            </a:r>
          </a:p>
          <a:p>
            <a:pPr marL="285750" indent="-285750" algn="l" rtl="0">
              <a:buFont typeface="Arial" panose="020B0604020202020204" pitchFamily="34" charset="0"/>
              <a:buChar char="•"/>
            </a:pPr>
            <a:r>
              <a:rPr lang="de-DE" sz="1600" b="1" dirty="0"/>
              <a:t>Alle Fälle </a:t>
            </a:r>
            <a:r>
              <a:rPr lang="de-DE" sz="1600" dirty="0"/>
              <a:t>müssen abgedeckt werden. Fehlen Fälle gibt es einen Fehler</a:t>
            </a:r>
          </a:p>
          <a:p>
            <a:pPr marL="285750" indent="-285750" algn="l" rtl="0">
              <a:buFont typeface="Arial" panose="020B0604020202020204" pitchFamily="34" charset="0"/>
              <a:buChar char="•"/>
            </a:pPr>
            <a:r>
              <a:rPr lang="de-DE" sz="1600" dirty="0"/>
              <a:t>Mehrere Werte können in einem `</a:t>
            </a:r>
            <a:r>
              <a:rPr lang="de-DE" sz="1600" dirty="0" err="1"/>
              <a:t>of</a:t>
            </a:r>
            <a:r>
              <a:rPr lang="de-DE" sz="1600" dirty="0"/>
              <a:t>` kombiniert werden </a:t>
            </a:r>
          </a:p>
        </p:txBody>
      </p:sp>
      <p:sp>
        <p:nvSpPr>
          <p:cNvPr id="34" name="Textplatzhalter 33">
            <a:extLst>
              <a:ext uri="{FF2B5EF4-FFF2-40B4-BE49-F238E27FC236}">
                <a16:creationId xmlns:a16="http://schemas.microsoft.com/office/drawing/2014/main" id="{AF0403C9-8DCE-D426-D77F-1A7F5F39EBD4}"/>
              </a:ext>
            </a:extLst>
          </p:cNvPr>
          <p:cNvSpPr>
            <a:spLocks noGrp="1"/>
          </p:cNvSpPr>
          <p:nvPr>
            <p:ph type="body" idx="19"/>
          </p:nvPr>
        </p:nvSpPr>
        <p:spPr>
          <a:xfrm>
            <a:off x="867695" y="3878400"/>
            <a:ext cx="3511402" cy="2700305"/>
          </a:xfrm>
          <a:ln>
            <a:solidFill>
              <a:schemeClr val="accent1"/>
            </a:solidFill>
          </a:ln>
        </p:spPr>
        <p:txBody>
          <a:bodyPr rtlCol="0"/>
          <a:lstStyle/>
          <a:p>
            <a:pPr algn="l" rtl="0"/>
            <a:r>
              <a:rPr lang="de-DE" sz="1600" dirty="0"/>
              <a:t>Beispiel: </a:t>
            </a:r>
          </a:p>
          <a:p>
            <a:pPr algn="l" rtl="0"/>
            <a:r>
              <a:rPr lang="de-DE" sz="1600" dirty="0"/>
              <a:t>              case x</a:t>
            </a:r>
          </a:p>
          <a:p>
            <a:pPr algn="l" rtl="0"/>
            <a:r>
              <a:rPr lang="de-DE" sz="1600" dirty="0"/>
              <a:t>              </a:t>
            </a:r>
            <a:r>
              <a:rPr lang="de-DE" sz="1600" dirty="0" err="1"/>
              <a:t>of</a:t>
            </a:r>
            <a:r>
              <a:rPr lang="de-DE" sz="1600" dirty="0"/>
              <a:t> 5:</a:t>
            </a:r>
          </a:p>
          <a:p>
            <a:pPr algn="l" rtl="0"/>
            <a:r>
              <a:rPr lang="de-DE" sz="1600" dirty="0"/>
              <a:t>                 echo „FÜNF!“</a:t>
            </a:r>
          </a:p>
          <a:p>
            <a:pPr algn="l" rtl="0"/>
            <a:r>
              <a:rPr lang="de-DE" sz="1600" dirty="0"/>
              <a:t>              </a:t>
            </a:r>
            <a:r>
              <a:rPr lang="de-DE" sz="1600" dirty="0" err="1"/>
              <a:t>of</a:t>
            </a:r>
            <a:r>
              <a:rPr lang="de-DE" sz="1600" dirty="0"/>
              <a:t> 4, 6:</a:t>
            </a:r>
          </a:p>
          <a:p>
            <a:pPr algn="l" rtl="0"/>
            <a:r>
              <a:rPr lang="de-DE" sz="1600" dirty="0"/>
              <a:t>                 echo: „gerade Zahl!“</a:t>
            </a:r>
          </a:p>
          <a:p>
            <a:pPr algn="l" rtl="0"/>
            <a:r>
              <a:rPr lang="de-DE" sz="1600" dirty="0"/>
              <a:t>              </a:t>
            </a:r>
            <a:r>
              <a:rPr lang="de-DE" sz="1600" dirty="0" err="1"/>
              <a:t>else</a:t>
            </a:r>
            <a:r>
              <a:rPr lang="de-DE" sz="1600" dirty="0"/>
              <a:t>:</a:t>
            </a:r>
          </a:p>
          <a:p>
            <a:pPr algn="l" rtl="0"/>
            <a:r>
              <a:rPr lang="de-DE" sz="1600" dirty="0"/>
              <a:t>                   echo „Unbekannt“</a:t>
            </a:r>
          </a:p>
        </p:txBody>
      </p:sp>
      <p:sp>
        <p:nvSpPr>
          <p:cNvPr id="4" name="Fußzeilenplatzhalter 3">
            <a:extLst>
              <a:ext uri="{FF2B5EF4-FFF2-40B4-BE49-F238E27FC236}">
                <a16:creationId xmlns:a16="http://schemas.microsoft.com/office/drawing/2014/main" id="{639BC106-2AE8-919E-5F3A-634B12B1E549}"/>
              </a:ext>
            </a:extLst>
          </p:cNvPr>
          <p:cNvSpPr>
            <a:spLocks noGrp="1"/>
          </p:cNvSpPr>
          <p:nvPr>
            <p:ph type="ftr" sz="quarter" idx="11"/>
          </p:nvPr>
        </p:nvSpPr>
        <p:spPr>
          <a:xfrm>
            <a:off x="7833058" y="6370814"/>
            <a:ext cx="4114800" cy="365125"/>
          </a:xfrm>
        </p:spPr>
        <p:txBody>
          <a:bodyPr rtlCol="0"/>
          <a:lstStyle/>
          <a:p>
            <a:pPr rtl="0"/>
            <a:r>
              <a:rPr lang="de-DE" dirty="0"/>
              <a:t>Bedingungen</a:t>
            </a:r>
          </a:p>
        </p:txBody>
      </p:sp>
      <p:sp>
        <p:nvSpPr>
          <p:cNvPr id="5" name="Foliennummernplatzhalter 4">
            <a:extLst>
              <a:ext uri="{FF2B5EF4-FFF2-40B4-BE49-F238E27FC236}">
                <a16:creationId xmlns:a16="http://schemas.microsoft.com/office/drawing/2014/main" id="{0A3DD903-E4F9-6945-76D4-86952C2667A4}"/>
              </a:ext>
            </a:extLst>
          </p:cNvPr>
          <p:cNvSpPr>
            <a:spLocks noGrp="1"/>
          </p:cNvSpPr>
          <p:nvPr>
            <p:ph type="sldNum" sz="quarter" idx="12"/>
          </p:nvPr>
        </p:nvSpPr>
        <p:spPr>
          <a:xfrm>
            <a:off x="8747458" y="6370815"/>
            <a:ext cx="2743200" cy="365125"/>
          </a:xfrm>
        </p:spPr>
        <p:txBody>
          <a:bodyPr rtlCol="0"/>
          <a:lstStyle/>
          <a:p>
            <a:pPr rtl="0"/>
            <a:fld id="{B5CEABB6-07DC-46E8-9B57-56EC44A396E5}" type="slidenum">
              <a:rPr lang="de-DE" smtClean="0"/>
              <a:pPr rtl="0"/>
              <a:t>9</a:t>
            </a:fld>
            <a:endParaRPr lang="de-DE" dirty="0"/>
          </a:p>
        </p:txBody>
      </p:sp>
    </p:spTree>
    <p:extLst>
      <p:ext uri="{BB962C8B-B14F-4D97-AF65-F5344CB8AC3E}">
        <p14:creationId xmlns:p14="http://schemas.microsoft.com/office/powerpoint/2010/main" val="542740670"/>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line" id="{080CB5C6-FA0A-40B0-8C1A-A4BA88D91EE0}" vid="{DC98E595-77B2-413A-A4EA-B47400BD13CB}"/>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75DC67E-4FAC-4989-A1C6-9CCFAE724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BA2C8-4C3C-4809-AD4F-FED9B4D74B8F}">
  <ds:schemaRefs>
    <ds:schemaRef ds:uri="http://schemas.microsoft.com/sharepoint/v3/contenttype/forms"/>
  </ds:schemaRefs>
</ds:datastoreItem>
</file>

<file path=customXml/itemProps3.xml><?xml version="1.0" encoding="utf-8"?>
<ds:datastoreItem xmlns:ds="http://schemas.openxmlformats.org/officeDocument/2006/customXml" ds:itemID="{0C14FED0-9A95-4A83-8CAA-A3BB5938F8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Certificate</Template>
  <TotalTime>0</TotalTime>
  <Words>1427</Words>
  <Application>Microsoft Macintosh PowerPoint</Application>
  <PresentationFormat>Breitbild</PresentationFormat>
  <Paragraphs>308</Paragraphs>
  <Slides>26</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-webkit-standard</vt:lpstr>
      <vt:lpstr>Arial</vt:lpstr>
      <vt:lpstr>Calibri</vt:lpstr>
      <vt:lpstr>Tenorite</vt:lpstr>
      <vt:lpstr>Wingdings</vt:lpstr>
      <vt:lpstr>Monoline</vt:lpstr>
      <vt:lpstr>PowerPoint-Präsentation</vt:lpstr>
      <vt:lpstr>Agenda</vt:lpstr>
      <vt:lpstr>Geschichte zu nim</vt:lpstr>
      <vt:lpstr>Allgemeines</vt:lpstr>
      <vt:lpstr>Installationsmöglichkeiten</vt:lpstr>
      <vt:lpstr>variablendeklaration</vt:lpstr>
      <vt:lpstr>Primitive Datentypen in Nim</vt:lpstr>
      <vt:lpstr>BEDINGUNGEN</vt:lpstr>
      <vt:lpstr>BEDINGUNGEN</vt:lpstr>
      <vt:lpstr>Live Aufgabe   DatenTypen und Verzweigungen</vt:lpstr>
      <vt:lpstr>Advanced Datatypes</vt:lpstr>
      <vt:lpstr>ADVANCED DaTATYPES</vt:lpstr>
      <vt:lpstr>ADVANCED DATATYPES</vt:lpstr>
      <vt:lpstr>ADVANCED DATATYPES</vt:lpstr>
      <vt:lpstr>ADVANCED DATATYPES</vt:lpstr>
      <vt:lpstr>Prozeduren</vt:lpstr>
      <vt:lpstr>Prozeduren</vt:lpstr>
      <vt:lpstr>Prozeduren</vt:lpstr>
      <vt:lpstr>Prozeduren</vt:lpstr>
      <vt:lpstr>ZUSAMMENFASSUNG Rückgabe von Prozeduren</vt:lpstr>
      <vt:lpstr>Überladen von Funktionen</vt:lpstr>
      <vt:lpstr>Live Aufgabe  Prozeduren</vt:lpstr>
      <vt:lpstr>GESCHÄFTSMODELL</vt:lpstr>
      <vt:lpstr>Unsere Konkurrenz  </vt:lpstr>
      <vt:lpstr>ZUSAMMENFASSUNG</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2021-06-15T17:20:32Z</dcterms:created>
  <dcterms:modified xsi:type="dcterms:W3CDTF">2024-12-14T20:02:45Z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