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6" r:id="rId4"/>
  </p:sldMasterIdLst>
  <p:notesMasterIdLst>
    <p:notesMasterId r:id="rId27"/>
  </p:notesMasterIdLst>
  <p:handoutMasterIdLst>
    <p:handoutMasterId r:id="rId28"/>
  </p:handoutMasterIdLst>
  <p:sldIdLst>
    <p:sldId id="295" r:id="rId5"/>
    <p:sldId id="296" r:id="rId6"/>
    <p:sldId id="262" r:id="rId7"/>
    <p:sldId id="289" r:id="rId8"/>
    <p:sldId id="264" r:id="rId9"/>
    <p:sldId id="266" r:id="rId10"/>
    <p:sldId id="268" r:id="rId11"/>
    <p:sldId id="298" r:id="rId12"/>
    <p:sldId id="299" r:id="rId13"/>
    <p:sldId id="300" r:id="rId14"/>
    <p:sldId id="301" r:id="rId15"/>
    <p:sldId id="302" r:id="rId16"/>
    <p:sldId id="282" r:id="rId17"/>
    <p:sldId id="297" r:id="rId18"/>
    <p:sldId id="258" r:id="rId19"/>
    <p:sldId id="260" r:id="rId20"/>
    <p:sldId id="278" r:id="rId21"/>
    <p:sldId id="280" r:id="rId22"/>
    <p:sldId id="294" r:id="rId23"/>
    <p:sldId id="283" r:id="rId24"/>
    <p:sldId id="275" r:id="rId25"/>
    <p:sldId id="276" r:id="rId26"/>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50"/>
  </p:normalViewPr>
  <p:slideViewPr>
    <p:cSldViewPr snapToGrid="0">
      <p:cViewPr varScale="1">
        <p:scale>
          <a:sx n="105" d="100"/>
          <a:sy n="105" d="100"/>
        </p:scale>
        <p:origin x="1002" y="96"/>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4632" y="149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umsplatzhalt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352A77B-D33C-49B3-A83C-450AA2ED72B3}" type="datetimeFigureOut">
              <a:rPr lang="en-US" smtClean="0"/>
              <a:t>12/14/2024</a:t>
            </a:fld>
            <a:endParaRPr lang="en-US" dirty="0"/>
          </a:p>
        </p:txBody>
      </p:sp>
      <p:sp>
        <p:nvSpPr>
          <p:cNvPr id="4" name="Fußzeilenplatzhalt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Foliennummernplatzhalt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F9A36D-7FAC-478F-9944-F324014F6FD1}" type="slidenum">
              <a:rPr lang="en-US" smtClean="0"/>
              <a:t>‹Nr.›</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38D8F9A-F5CB-4EF8-A859-ED5E107B9763}" type="datetimeFigureOut">
              <a:rPr lang="en-US" smtClean="0"/>
              <a:t>12/14/2024</a:t>
            </a:fld>
            <a:endParaRPr lang="en-US"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4B9A9E5-4F7F-4A7D-9DE1-899232329269}" type="slidenum">
              <a:rPr lang="en-US" smtClean="0"/>
              <a:t>‹Nr.›</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BB1D4-5F69-9BC5-2A90-7B3573CA27B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BA3949D-3ABA-4757-9582-411DF673CA6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F47BFD9-278F-B039-5B77-1D56731F7897}"/>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65AA2E51-02D7-C999-70D2-866C2C2903D2}"/>
              </a:ext>
            </a:extLst>
          </p:cNvPr>
          <p:cNvSpPr>
            <a:spLocks noGrp="1"/>
          </p:cNvSpPr>
          <p:nvPr>
            <p:ph type="sldNum" sz="quarter" idx="5"/>
          </p:nvPr>
        </p:nvSpPr>
        <p:spPr/>
        <p:txBody>
          <a:bodyPr/>
          <a:lstStyle/>
          <a:p>
            <a:pPr rtl="0"/>
            <a:fld id="{D4B9A9E5-4F7F-4A7D-9DE1-899232329269}" type="slidenum">
              <a:rPr lang="en-US" smtClean="0"/>
              <a:t>1</a:t>
            </a:fld>
            <a:endParaRPr lang="en-US" dirty="0"/>
          </a:p>
        </p:txBody>
      </p:sp>
    </p:spTree>
    <p:extLst>
      <p:ext uri="{BB962C8B-B14F-4D97-AF65-F5344CB8AC3E}">
        <p14:creationId xmlns:p14="http://schemas.microsoft.com/office/powerpoint/2010/main" val="3278277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15</a:t>
            </a:fld>
            <a:endParaRPr lang="en-US" dirty="0"/>
          </a:p>
        </p:txBody>
      </p:sp>
    </p:spTree>
    <p:extLst>
      <p:ext uri="{BB962C8B-B14F-4D97-AF65-F5344CB8AC3E}">
        <p14:creationId xmlns:p14="http://schemas.microsoft.com/office/powerpoint/2010/main" val="192477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16</a:t>
            </a:fld>
            <a:endParaRPr lang="en-US" dirty="0"/>
          </a:p>
        </p:txBody>
      </p:sp>
    </p:spTree>
    <p:extLst>
      <p:ext uri="{BB962C8B-B14F-4D97-AF65-F5344CB8AC3E}">
        <p14:creationId xmlns:p14="http://schemas.microsoft.com/office/powerpoint/2010/main" val="2243526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17</a:t>
            </a:fld>
            <a:endParaRPr lang="en-US" dirty="0"/>
          </a:p>
        </p:txBody>
      </p:sp>
    </p:spTree>
    <p:extLst>
      <p:ext uri="{BB962C8B-B14F-4D97-AF65-F5344CB8AC3E}">
        <p14:creationId xmlns:p14="http://schemas.microsoft.com/office/powerpoint/2010/main" val="311187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18</a:t>
            </a:fld>
            <a:endParaRPr lang="en-US" dirty="0"/>
          </a:p>
        </p:txBody>
      </p:sp>
    </p:spTree>
    <p:extLst>
      <p:ext uri="{BB962C8B-B14F-4D97-AF65-F5344CB8AC3E}">
        <p14:creationId xmlns:p14="http://schemas.microsoft.com/office/powerpoint/2010/main" val="2396708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19</a:t>
            </a:fld>
            <a:endParaRPr lang="en-US" dirty="0"/>
          </a:p>
        </p:txBody>
      </p:sp>
    </p:spTree>
    <p:extLst>
      <p:ext uri="{BB962C8B-B14F-4D97-AF65-F5344CB8AC3E}">
        <p14:creationId xmlns:p14="http://schemas.microsoft.com/office/powerpoint/2010/main" val="1517328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20</a:t>
            </a:fld>
            <a:endParaRPr lang="en-US" dirty="0"/>
          </a:p>
        </p:txBody>
      </p:sp>
    </p:spTree>
    <p:extLst>
      <p:ext uri="{BB962C8B-B14F-4D97-AF65-F5344CB8AC3E}">
        <p14:creationId xmlns:p14="http://schemas.microsoft.com/office/powerpoint/2010/main" val="3439271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21</a:t>
            </a:fld>
            <a:endParaRPr lang="en-US" dirty="0"/>
          </a:p>
        </p:txBody>
      </p:sp>
    </p:spTree>
    <p:extLst>
      <p:ext uri="{BB962C8B-B14F-4D97-AF65-F5344CB8AC3E}">
        <p14:creationId xmlns:p14="http://schemas.microsoft.com/office/powerpoint/2010/main" val="1762062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22</a:t>
            </a:fld>
            <a:endParaRPr lang="en-US" dirty="0"/>
          </a:p>
        </p:txBody>
      </p:sp>
    </p:spTree>
    <p:extLst>
      <p:ext uri="{BB962C8B-B14F-4D97-AF65-F5344CB8AC3E}">
        <p14:creationId xmlns:p14="http://schemas.microsoft.com/office/powerpoint/2010/main" val="96998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19844-33BC-CB94-365E-462221C7C08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F383D29-83C5-B8FF-28CF-7B5A589ADD4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9436EBB-EF41-8B53-5D0A-9AA70DE3E8FD}"/>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659B83D9-5969-7242-E5F3-3B86EC18A3B9}"/>
              </a:ext>
            </a:extLst>
          </p:cNvPr>
          <p:cNvSpPr>
            <a:spLocks noGrp="1"/>
          </p:cNvSpPr>
          <p:nvPr>
            <p:ph type="sldNum" sz="quarter" idx="5"/>
          </p:nvPr>
        </p:nvSpPr>
        <p:spPr/>
        <p:txBody>
          <a:bodyPr/>
          <a:lstStyle/>
          <a:p>
            <a:pPr rtl="0"/>
            <a:fld id="{D4B9A9E5-4F7F-4A7D-9DE1-899232329269}" type="slidenum">
              <a:rPr lang="en-US" smtClean="0"/>
              <a:t>2</a:t>
            </a:fld>
            <a:endParaRPr lang="en-US" dirty="0"/>
          </a:p>
        </p:txBody>
      </p:sp>
    </p:spTree>
    <p:extLst>
      <p:ext uri="{BB962C8B-B14F-4D97-AF65-F5344CB8AC3E}">
        <p14:creationId xmlns:p14="http://schemas.microsoft.com/office/powerpoint/2010/main" val="2068219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3</a:t>
            </a:fld>
            <a:endParaRPr lang="en-US" dirty="0"/>
          </a:p>
        </p:txBody>
      </p:sp>
    </p:spTree>
    <p:extLst>
      <p:ext uri="{BB962C8B-B14F-4D97-AF65-F5344CB8AC3E}">
        <p14:creationId xmlns:p14="http://schemas.microsoft.com/office/powerpoint/2010/main" val="287610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4</a:t>
            </a:fld>
            <a:endParaRPr lang="en-US" dirty="0"/>
          </a:p>
        </p:txBody>
      </p:sp>
    </p:spTree>
    <p:extLst>
      <p:ext uri="{BB962C8B-B14F-4D97-AF65-F5344CB8AC3E}">
        <p14:creationId xmlns:p14="http://schemas.microsoft.com/office/powerpoint/2010/main" val="3840437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5</a:t>
            </a:fld>
            <a:endParaRPr lang="en-US" dirty="0"/>
          </a:p>
        </p:txBody>
      </p:sp>
    </p:spTree>
    <p:extLst>
      <p:ext uri="{BB962C8B-B14F-4D97-AF65-F5344CB8AC3E}">
        <p14:creationId xmlns:p14="http://schemas.microsoft.com/office/powerpoint/2010/main" val="319944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6</a:t>
            </a:fld>
            <a:endParaRPr lang="en-US" dirty="0"/>
          </a:p>
        </p:txBody>
      </p:sp>
    </p:spTree>
    <p:extLst>
      <p:ext uri="{BB962C8B-B14F-4D97-AF65-F5344CB8AC3E}">
        <p14:creationId xmlns:p14="http://schemas.microsoft.com/office/powerpoint/2010/main" val="73612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7</a:t>
            </a:fld>
            <a:endParaRPr lang="en-US" dirty="0"/>
          </a:p>
        </p:txBody>
      </p:sp>
    </p:spTree>
    <p:extLst>
      <p:ext uri="{BB962C8B-B14F-4D97-AF65-F5344CB8AC3E}">
        <p14:creationId xmlns:p14="http://schemas.microsoft.com/office/powerpoint/2010/main" val="2365199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13</a:t>
            </a:fld>
            <a:endParaRPr lang="en-US" dirty="0"/>
          </a:p>
        </p:txBody>
      </p:sp>
    </p:spTree>
    <p:extLst>
      <p:ext uri="{BB962C8B-B14F-4D97-AF65-F5344CB8AC3E}">
        <p14:creationId xmlns:p14="http://schemas.microsoft.com/office/powerpoint/2010/main" val="148484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934EB-6A7B-AD1A-8B22-547A2B6039A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D1BE093-0EDB-B456-FD29-FA7EC6DEDE0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76650EE-82D9-4FC4-88E8-64A04E69A574}"/>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8B539C5F-DAD5-BF6E-4A33-66B394E28C8F}"/>
              </a:ext>
            </a:extLst>
          </p:cNvPr>
          <p:cNvSpPr>
            <a:spLocks noGrp="1"/>
          </p:cNvSpPr>
          <p:nvPr>
            <p:ph type="sldNum" sz="quarter" idx="5"/>
          </p:nvPr>
        </p:nvSpPr>
        <p:spPr/>
        <p:txBody>
          <a:bodyPr/>
          <a:lstStyle/>
          <a:p>
            <a:pPr rtl="0"/>
            <a:fld id="{D4B9A9E5-4F7F-4A7D-9DE1-899232329269}" type="slidenum">
              <a:rPr lang="en-US" smtClean="0"/>
              <a:t>14</a:t>
            </a:fld>
            <a:endParaRPr lang="en-US" dirty="0"/>
          </a:p>
        </p:txBody>
      </p:sp>
    </p:spTree>
    <p:extLst>
      <p:ext uri="{BB962C8B-B14F-4D97-AF65-F5344CB8AC3E}">
        <p14:creationId xmlns:p14="http://schemas.microsoft.com/office/powerpoint/2010/main" val="4243659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rtlCol="0" anchor="b">
            <a:noAutofit/>
          </a:bodyPr>
          <a:lstStyle>
            <a:lvl1pPr algn="l">
              <a:defRPr sz="3600" cap="all" spc="150" baseline="0">
                <a:solidFill>
                  <a:schemeClr val="tx1">
                    <a:lumMod val="75000"/>
                    <a:lumOff val="25000"/>
                  </a:schemeClr>
                </a:solidFill>
              </a:defRPr>
            </a:lvl1pPr>
          </a:lstStyle>
          <a:p>
            <a:pPr rtl="0"/>
            <a:r>
              <a:rPr lang="de"/>
              <a:t>TITELMASTERFORMAT DURCH KLICKEN BEARBEITEN</a:t>
            </a:r>
          </a:p>
        </p:txBody>
      </p:sp>
      <p:sp>
        <p:nvSpPr>
          <p:cNvPr id="3" name="Untertitel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rtlCol="0">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p>
        </p:txBody>
      </p:sp>
      <p:pic>
        <p:nvPicPr>
          <p:cNvPr id="8" name="Grafik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tvergleich">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23" name="Textplatzhalt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24" name="Textplatzhalt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4" name="Inhaltsplatzhalt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rtlCol="0">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de"/>
              <a:t>Zum Bearbeiten klicken</a:t>
            </a:r>
          </a:p>
        </p:txBody>
      </p:sp>
      <p:sp>
        <p:nvSpPr>
          <p:cNvPr id="6" name="Inhaltsplatzhalt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rtlCol="0">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de"/>
              <a:t>Zum Bearbeiten klicken</a:t>
            </a:r>
          </a:p>
        </p:txBody>
      </p:sp>
      <p:sp>
        <p:nvSpPr>
          <p:cNvPr id="22" name="Inhaltsplatzhalt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rtlCol="0">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de"/>
              <a:t>Zum Bearbeiten klicken</a:t>
            </a:r>
          </a:p>
        </p:txBody>
      </p:sp>
      <p:pic>
        <p:nvPicPr>
          <p:cNvPr id="11" name="Grafik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fik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fik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Inhaltsplatzhalt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de"/>
              <a:t>Textmasterformat durch Klicken bearbeiten</a:t>
            </a:r>
          </a:p>
        </p:txBody>
      </p:sp>
      <p:sp>
        <p:nvSpPr>
          <p:cNvPr id="26" name="Inhaltsplatzhalt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de"/>
              <a:t>Textmasterformat durch Klicken bearbeiten</a:t>
            </a:r>
          </a:p>
          <a:p>
            <a:pPr lvl="1" rtl="0"/>
            <a:endParaRPr lang="en-US"/>
          </a:p>
        </p:txBody>
      </p:sp>
      <p:sp>
        <p:nvSpPr>
          <p:cNvPr id="27" name="Inhaltsplatzhalt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de"/>
              <a:t>Textmasterformat durch Klicken bearbeiten</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
              <a:t>20XX</a:t>
            </a:r>
            <a:endParaRPr lang="en-US" dirty="0"/>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de"/>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Zwei Inhalt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rtlCol="0">
            <a:normAutofit/>
          </a:bodyPr>
          <a:lstStyle>
            <a:lvl1pPr>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rtlCol="0"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MASTERTEXT DURCH KLICKEN BEARBEITEN</a:t>
            </a:r>
          </a:p>
        </p:txBody>
      </p:sp>
      <p:sp>
        <p:nvSpPr>
          <p:cNvPr id="4" name="Inhaltsplatzhalt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5" name="Textplatzhalt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rtlCol="0"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de"/>
              <a:t>MASTERTEXT DURCH KLICKEN BEARBEITEN</a:t>
            </a:r>
          </a:p>
        </p:txBody>
      </p:sp>
      <p:sp>
        <p:nvSpPr>
          <p:cNvPr id="6" name="Inhaltsplatzhalt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
              <a:t>20XX</a:t>
            </a:r>
            <a:endParaRPr lang="en-US" dirty="0"/>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de"/>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US" smtClean="0"/>
              <a:t>‹Nr.›</a:t>
            </a:fld>
            <a:endParaRPr lang="en-US" dirty="0"/>
          </a:p>
        </p:txBody>
      </p:sp>
      <p:pic>
        <p:nvPicPr>
          <p:cNvPr id="11" name="Grafik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adrant">
    <p:spTree>
      <p:nvGrpSpPr>
        <p:cNvPr id="1" name=""/>
        <p:cNvGrpSpPr/>
        <p:nvPr/>
      </p:nvGrpSpPr>
      <p:grpSpPr>
        <a:xfrm>
          <a:off x="0" y="0"/>
          <a:ext cx="0" cy="0"/>
          <a:chOff x="0" y="0"/>
          <a:chExt cx="0" cy="0"/>
        </a:xfrm>
      </p:grpSpPr>
      <p:sp>
        <p:nvSpPr>
          <p:cNvPr id="27" name="Titel 1">
            <a:extLst>
              <a:ext uri="{FF2B5EF4-FFF2-40B4-BE49-F238E27FC236}">
                <a16:creationId xmlns:a16="http://schemas.microsoft.com/office/drawing/2014/main" id="{B495A4C6-232E-4A1A-B575-7EF7F414FDF6}"/>
              </a:ext>
            </a:extLst>
          </p:cNvPr>
          <p:cNvSpPr>
            <a:spLocks noGrp="1"/>
          </p:cNvSpPr>
          <p:nvPr>
            <p:ph type="title" hasCustomPrompt="1"/>
          </p:nvPr>
        </p:nvSpPr>
        <p:spPr>
          <a:xfrm>
            <a:off x="838200" y="365125"/>
            <a:ext cx="10515600" cy="1325563"/>
          </a:xfrm>
        </p:spPr>
        <p:txBody>
          <a:bodyPr rtlCol="0">
            <a:normAutofit/>
          </a:bodyPr>
          <a:lstStyle>
            <a:lvl1pPr algn="l">
              <a:defRPr lang="en-US" sz="2800" kern="1200" cap="all"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15" name="Textplatzhalter 14">
            <a:extLst>
              <a:ext uri="{FF2B5EF4-FFF2-40B4-BE49-F238E27FC236}">
                <a16:creationId xmlns:a16="http://schemas.microsoft.com/office/drawing/2014/main" id="{2B4C6F7E-40F0-42B1-AFE0-D3C95660E0DC}"/>
              </a:ext>
            </a:extLst>
          </p:cNvPr>
          <p:cNvSpPr>
            <a:spLocks noGrp="1"/>
          </p:cNvSpPr>
          <p:nvPr>
            <p:ph type="body" sz="quarter" idx="15" hasCustomPrompt="1"/>
          </p:nvPr>
        </p:nvSpPr>
        <p:spPr>
          <a:xfrm>
            <a:off x="5242517" y="1599947"/>
            <a:ext cx="1706965" cy="492025"/>
          </a:xfrm>
          <a:prstGeom prst="rect">
            <a:avLst/>
          </a:prstGeom>
        </p:spPr>
        <p:txBody>
          <a:bodyPr rtlCol="0" anchor="ctr">
            <a:normAutofit/>
          </a:bodyPr>
          <a:lstStyle>
            <a:lvl1pPr marL="0" indent="0" algn="ctr">
              <a:lnSpc>
                <a:spcPct val="100000"/>
              </a:lnSpc>
              <a:buNone/>
              <a:defRPr sz="1400" cap="all" spc="0" baseline="0">
                <a:solidFill>
                  <a:schemeClr val="tx1">
                    <a:lumMod val="75000"/>
                    <a:lumOff val="25000"/>
                  </a:schemeClr>
                </a:solidFill>
                <a:latin typeface="+mj-lt"/>
              </a:defRPr>
            </a:lvl1pPr>
          </a:lstStyle>
          <a:p>
            <a:pPr lvl="0" rtl="0"/>
            <a:r>
              <a:rPr lang="de"/>
              <a:t>Klicken, um Namen hinzuzufügen</a:t>
            </a:r>
          </a:p>
        </p:txBody>
      </p:sp>
      <p:sp>
        <p:nvSpPr>
          <p:cNvPr id="18" name="Textplatzhalter 14">
            <a:extLst>
              <a:ext uri="{FF2B5EF4-FFF2-40B4-BE49-F238E27FC236}">
                <a16:creationId xmlns:a16="http://schemas.microsoft.com/office/drawing/2014/main" id="{42EE46E3-709F-4AE9-AECE-FD647B6DCFDE}"/>
              </a:ext>
            </a:extLst>
          </p:cNvPr>
          <p:cNvSpPr>
            <a:spLocks noGrp="1"/>
          </p:cNvSpPr>
          <p:nvPr>
            <p:ph type="body" sz="quarter" idx="20" hasCustomPrompt="1"/>
          </p:nvPr>
        </p:nvSpPr>
        <p:spPr>
          <a:xfrm>
            <a:off x="3738732" y="2378452"/>
            <a:ext cx="1183179" cy="492025"/>
          </a:xfrm>
          <a:prstGeom prst="rect">
            <a:avLst/>
          </a:prstGeom>
        </p:spPr>
        <p:txBody>
          <a:bodyPr rtlCol="0" anchor="ctr">
            <a:noAutofit/>
          </a:bodyPr>
          <a:lstStyle>
            <a:lvl1pPr marL="0" indent="0" algn="ctr">
              <a:lnSpc>
                <a:spcPct val="100000"/>
              </a:lnSpc>
              <a:buNone/>
              <a:defRPr sz="1050" cap="none" spc="0" baseline="0">
                <a:solidFill>
                  <a:schemeClr val="tx1">
                    <a:lumMod val="75000"/>
                    <a:lumOff val="25000"/>
                  </a:schemeClr>
                </a:solidFill>
                <a:latin typeface="+mn-lt"/>
              </a:defRPr>
            </a:lvl1pPr>
          </a:lstStyle>
          <a:p>
            <a:pPr lvl="0" rtl="0"/>
            <a:r>
              <a:rPr lang="de"/>
              <a:t>Klicken, um Namen hinzuzufügen</a:t>
            </a:r>
          </a:p>
        </p:txBody>
      </p:sp>
      <p:sp>
        <p:nvSpPr>
          <p:cNvPr id="26" name="Textplatzhalter 14">
            <a:extLst>
              <a:ext uri="{FF2B5EF4-FFF2-40B4-BE49-F238E27FC236}">
                <a16:creationId xmlns:a16="http://schemas.microsoft.com/office/drawing/2014/main" id="{3194FB4F-01AC-4A0E-BBE2-CF2B69F6FAC0}"/>
              </a:ext>
            </a:extLst>
          </p:cNvPr>
          <p:cNvSpPr>
            <a:spLocks noGrp="1"/>
          </p:cNvSpPr>
          <p:nvPr>
            <p:ph type="body" sz="quarter" idx="26" hasCustomPrompt="1"/>
          </p:nvPr>
        </p:nvSpPr>
        <p:spPr>
          <a:xfrm>
            <a:off x="7522269" y="2169263"/>
            <a:ext cx="1706965" cy="1048575"/>
          </a:xfrm>
          <a:prstGeom prst="rect">
            <a:avLst/>
          </a:prstGeom>
        </p:spPr>
        <p:txBody>
          <a:bodyPr rtlCol="0" anchor="ctr">
            <a:noAutofit/>
          </a:bodyPr>
          <a:lstStyle>
            <a:lvl1pPr marL="0" indent="0" algn="ctr">
              <a:lnSpc>
                <a:spcPct val="100000"/>
              </a:lnSpc>
              <a:buNone/>
              <a:defRPr sz="1400" b="1" cap="all" spc="0" baseline="0">
                <a:solidFill>
                  <a:schemeClr val="tx1">
                    <a:lumMod val="75000"/>
                    <a:lumOff val="25000"/>
                  </a:schemeClr>
                </a:solidFill>
                <a:latin typeface="+mn-lt"/>
              </a:defRPr>
            </a:lvl1pPr>
          </a:lstStyle>
          <a:p>
            <a:pPr lvl="0" rtl="0"/>
            <a:r>
              <a:rPr lang="de"/>
              <a:t>Klicken, um Namen hinzuzufügen</a:t>
            </a:r>
          </a:p>
        </p:txBody>
      </p:sp>
      <p:sp>
        <p:nvSpPr>
          <p:cNvPr id="23" name="Textplatzhalter 14">
            <a:extLst>
              <a:ext uri="{FF2B5EF4-FFF2-40B4-BE49-F238E27FC236}">
                <a16:creationId xmlns:a16="http://schemas.microsoft.com/office/drawing/2014/main" id="{8E76F955-6B23-4972-8E86-603F19ECF6C5}"/>
              </a:ext>
            </a:extLst>
          </p:cNvPr>
          <p:cNvSpPr>
            <a:spLocks noGrp="1"/>
          </p:cNvSpPr>
          <p:nvPr>
            <p:ph type="body" sz="quarter" idx="25" hasCustomPrompt="1"/>
          </p:nvPr>
        </p:nvSpPr>
        <p:spPr>
          <a:xfrm>
            <a:off x="921894" y="3528829"/>
            <a:ext cx="1393863" cy="492025"/>
          </a:xfrm>
          <a:prstGeom prst="rect">
            <a:avLst/>
          </a:prstGeom>
        </p:spPr>
        <p:txBody>
          <a:bodyPr rtlCol="0" anchor="ctr">
            <a:noAutofit/>
          </a:bodyPr>
          <a:lstStyle>
            <a:lvl1pPr marL="0" indent="0" algn="ctr">
              <a:lnSpc>
                <a:spcPct val="100000"/>
              </a:lnSpc>
              <a:buNone/>
              <a:defRPr sz="1400" cap="all" spc="0" baseline="0">
                <a:solidFill>
                  <a:schemeClr val="tx1">
                    <a:lumMod val="75000"/>
                    <a:lumOff val="25000"/>
                  </a:schemeClr>
                </a:solidFill>
                <a:latin typeface="+mj-lt"/>
              </a:defRPr>
            </a:lvl1pPr>
          </a:lstStyle>
          <a:p>
            <a:pPr lvl="0" rtl="0"/>
            <a:r>
              <a:rPr lang="de"/>
              <a:t>Klicken, um Namen hinzuzufügen</a:t>
            </a:r>
          </a:p>
        </p:txBody>
      </p:sp>
      <p:sp>
        <p:nvSpPr>
          <p:cNvPr id="17" name="Textplatzhalter 14">
            <a:extLst>
              <a:ext uri="{FF2B5EF4-FFF2-40B4-BE49-F238E27FC236}">
                <a16:creationId xmlns:a16="http://schemas.microsoft.com/office/drawing/2014/main" id="{DDA77547-4FF4-4B15-96F1-DC9B00175B43}"/>
              </a:ext>
            </a:extLst>
          </p:cNvPr>
          <p:cNvSpPr>
            <a:spLocks noGrp="1"/>
          </p:cNvSpPr>
          <p:nvPr>
            <p:ph type="body" sz="quarter" idx="19" hasCustomPrompt="1"/>
          </p:nvPr>
        </p:nvSpPr>
        <p:spPr>
          <a:xfrm>
            <a:off x="9940449" y="3528829"/>
            <a:ext cx="1380681" cy="492025"/>
          </a:xfrm>
          <a:prstGeom prst="rect">
            <a:avLst/>
          </a:prstGeom>
        </p:spPr>
        <p:txBody>
          <a:bodyPr rtlCol="0" anchor="ctr">
            <a:noAutofit/>
          </a:bodyPr>
          <a:lstStyle>
            <a:lvl1pPr marL="0" indent="0" algn="ctr">
              <a:lnSpc>
                <a:spcPct val="100000"/>
              </a:lnSpc>
              <a:buNone/>
              <a:defRPr sz="1400" cap="all" spc="0" baseline="0">
                <a:solidFill>
                  <a:schemeClr val="tx1">
                    <a:lumMod val="75000"/>
                    <a:lumOff val="25000"/>
                  </a:schemeClr>
                </a:solidFill>
                <a:latin typeface="+mj-lt"/>
              </a:defRPr>
            </a:lvl1pPr>
          </a:lstStyle>
          <a:p>
            <a:pPr lvl="0" rtl="0"/>
            <a:r>
              <a:rPr lang="de"/>
              <a:t>Klicken, um Namen hinzuzufügen</a:t>
            </a:r>
          </a:p>
        </p:txBody>
      </p:sp>
      <p:sp>
        <p:nvSpPr>
          <p:cNvPr id="20" name="Textplatzhalter 14">
            <a:extLst>
              <a:ext uri="{FF2B5EF4-FFF2-40B4-BE49-F238E27FC236}">
                <a16:creationId xmlns:a16="http://schemas.microsoft.com/office/drawing/2014/main" id="{6E6B6915-DFCC-44EB-9C61-6B7725D1B794}"/>
              </a:ext>
            </a:extLst>
          </p:cNvPr>
          <p:cNvSpPr>
            <a:spLocks noGrp="1"/>
          </p:cNvSpPr>
          <p:nvPr>
            <p:ph type="body" sz="quarter" idx="22" hasCustomPrompt="1"/>
          </p:nvPr>
        </p:nvSpPr>
        <p:spPr>
          <a:xfrm>
            <a:off x="2637747" y="4634331"/>
            <a:ext cx="1183179" cy="492025"/>
          </a:xfrm>
          <a:prstGeom prst="rect">
            <a:avLst/>
          </a:prstGeom>
        </p:spPr>
        <p:txBody>
          <a:bodyPr rtlCol="0" anchor="ctr">
            <a:noAutofit/>
          </a:bodyPr>
          <a:lstStyle>
            <a:lvl1pPr marL="0" indent="0" algn="ctr">
              <a:lnSpc>
                <a:spcPct val="100000"/>
              </a:lnSpc>
              <a:buNone/>
              <a:defRPr sz="1050" cap="none" spc="0" baseline="0">
                <a:solidFill>
                  <a:schemeClr val="tx1">
                    <a:lumMod val="75000"/>
                    <a:lumOff val="25000"/>
                  </a:schemeClr>
                </a:solidFill>
                <a:latin typeface="+mn-lt"/>
              </a:defRPr>
            </a:lvl1pPr>
          </a:lstStyle>
          <a:p>
            <a:pPr lvl="0" rtl="0"/>
            <a:r>
              <a:rPr lang="de"/>
              <a:t>Klicken, um Namen hinzuzufügen</a:t>
            </a:r>
          </a:p>
        </p:txBody>
      </p:sp>
      <p:sp>
        <p:nvSpPr>
          <p:cNvPr id="19" name="Textplatzhalter 14">
            <a:extLst>
              <a:ext uri="{FF2B5EF4-FFF2-40B4-BE49-F238E27FC236}">
                <a16:creationId xmlns:a16="http://schemas.microsoft.com/office/drawing/2014/main" id="{6718CC56-7B04-41D0-A320-CCCDC20D7615}"/>
              </a:ext>
            </a:extLst>
          </p:cNvPr>
          <p:cNvSpPr>
            <a:spLocks noGrp="1"/>
          </p:cNvSpPr>
          <p:nvPr>
            <p:ph type="body" sz="quarter" idx="21" hasCustomPrompt="1"/>
          </p:nvPr>
        </p:nvSpPr>
        <p:spPr>
          <a:xfrm>
            <a:off x="4175224" y="4459860"/>
            <a:ext cx="1183179" cy="492025"/>
          </a:xfrm>
          <a:prstGeom prst="rect">
            <a:avLst/>
          </a:prstGeom>
        </p:spPr>
        <p:txBody>
          <a:bodyPr rtlCol="0" anchor="ctr">
            <a:noAutofit/>
          </a:bodyPr>
          <a:lstStyle>
            <a:lvl1pPr marL="0" indent="0" algn="ctr">
              <a:lnSpc>
                <a:spcPct val="100000"/>
              </a:lnSpc>
              <a:buNone/>
              <a:defRPr sz="1050" cap="none" spc="0" baseline="0">
                <a:solidFill>
                  <a:schemeClr val="tx1">
                    <a:lumMod val="75000"/>
                    <a:lumOff val="25000"/>
                  </a:schemeClr>
                </a:solidFill>
                <a:latin typeface="+mn-lt"/>
              </a:defRPr>
            </a:lvl1pPr>
          </a:lstStyle>
          <a:p>
            <a:pPr lvl="0" rtl="0"/>
            <a:r>
              <a:rPr lang="de"/>
              <a:t>Klicken, um Namen hinzuzufügen</a:t>
            </a:r>
          </a:p>
        </p:txBody>
      </p:sp>
      <p:sp>
        <p:nvSpPr>
          <p:cNvPr id="21" name="Textplatzhalter 14">
            <a:extLst>
              <a:ext uri="{FF2B5EF4-FFF2-40B4-BE49-F238E27FC236}">
                <a16:creationId xmlns:a16="http://schemas.microsoft.com/office/drawing/2014/main" id="{778E1C09-B7DB-4CE7-A5B9-90BCF54448B8}"/>
              </a:ext>
            </a:extLst>
          </p:cNvPr>
          <p:cNvSpPr>
            <a:spLocks noGrp="1"/>
          </p:cNvSpPr>
          <p:nvPr>
            <p:ph type="body" sz="quarter" idx="23" hasCustomPrompt="1"/>
          </p:nvPr>
        </p:nvSpPr>
        <p:spPr>
          <a:xfrm>
            <a:off x="6552714" y="4321788"/>
            <a:ext cx="1183179" cy="492025"/>
          </a:xfrm>
          <a:prstGeom prst="rect">
            <a:avLst/>
          </a:prstGeom>
        </p:spPr>
        <p:txBody>
          <a:bodyPr rtlCol="0" anchor="ctr">
            <a:noAutofit/>
          </a:bodyPr>
          <a:lstStyle>
            <a:lvl1pPr marL="0" indent="0" algn="ctr">
              <a:lnSpc>
                <a:spcPct val="100000"/>
              </a:lnSpc>
              <a:buNone/>
              <a:defRPr sz="1050" cap="none" spc="0" baseline="0">
                <a:solidFill>
                  <a:schemeClr val="tx1">
                    <a:lumMod val="75000"/>
                    <a:lumOff val="25000"/>
                  </a:schemeClr>
                </a:solidFill>
                <a:latin typeface="+mn-lt"/>
              </a:defRPr>
            </a:lvl1pPr>
          </a:lstStyle>
          <a:p>
            <a:pPr lvl="0" rtl="0"/>
            <a:r>
              <a:rPr lang="de"/>
              <a:t>Klicken, um Namen hinzuzufügen</a:t>
            </a:r>
          </a:p>
        </p:txBody>
      </p:sp>
      <p:sp>
        <p:nvSpPr>
          <p:cNvPr id="16" name="Textplatzhalter 14">
            <a:extLst>
              <a:ext uri="{FF2B5EF4-FFF2-40B4-BE49-F238E27FC236}">
                <a16:creationId xmlns:a16="http://schemas.microsoft.com/office/drawing/2014/main" id="{7CFA026C-42CE-4C20-9DDE-417FDF6CB43D}"/>
              </a:ext>
            </a:extLst>
          </p:cNvPr>
          <p:cNvSpPr>
            <a:spLocks noGrp="1"/>
          </p:cNvSpPr>
          <p:nvPr>
            <p:ph type="body" sz="quarter" idx="17" hasCustomPrompt="1"/>
          </p:nvPr>
        </p:nvSpPr>
        <p:spPr>
          <a:xfrm>
            <a:off x="5242517" y="5468790"/>
            <a:ext cx="1706965" cy="492025"/>
          </a:xfrm>
          <a:prstGeom prst="rect">
            <a:avLst/>
          </a:prstGeom>
        </p:spPr>
        <p:txBody>
          <a:bodyPr rtlCol="0" anchor="ctr">
            <a:normAutofit/>
          </a:bodyPr>
          <a:lstStyle>
            <a:lvl1pPr marL="0" indent="0" algn="ctr">
              <a:lnSpc>
                <a:spcPct val="100000"/>
              </a:lnSpc>
              <a:buNone/>
              <a:defRPr sz="1400" cap="all" spc="0" baseline="0">
                <a:solidFill>
                  <a:schemeClr val="tx1">
                    <a:lumMod val="75000"/>
                    <a:lumOff val="25000"/>
                  </a:schemeClr>
                </a:solidFill>
                <a:latin typeface="+mj-lt"/>
              </a:defRPr>
            </a:lvl1pPr>
          </a:lstStyle>
          <a:p>
            <a:pPr lvl="0" rtl="0"/>
            <a:r>
              <a:rPr lang="de"/>
              <a:t>Klicken, um Namen hinzuzufügen</a:t>
            </a:r>
          </a:p>
        </p:txBody>
      </p:sp>
      <p:sp>
        <p:nvSpPr>
          <p:cNvPr id="22" name="Textplatzhalter 14">
            <a:extLst>
              <a:ext uri="{FF2B5EF4-FFF2-40B4-BE49-F238E27FC236}">
                <a16:creationId xmlns:a16="http://schemas.microsoft.com/office/drawing/2014/main" id="{0AFAA95F-1461-496C-BAB4-D5D0594554FF}"/>
              </a:ext>
            </a:extLst>
          </p:cNvPr>
          <p:cNvSpPr>
            <a:spLocks noGrp="1"/>
          </p:cNvSpPr>
          <p:nvPr>
            <p:ph type="body" sz="quarter" idx="24" hasCustomPrompt="1"/>
          </p:nvPr>
        </p:nvSpPr>
        <p:spPr>
          <a:xfrm>
            <a:off x="7801857" y="5195673"/>
            <a:ext cx="1183179" cy="492025"/>
          </a:xfrm>
          <a:prstGeom prst="rect">
            <a:avLst/>
          </a:prstGeom>
        </p:spPr>
        <p:txBody>
          <a:bodyPr rtlCol="0" anchor="ctr">
            <a:noAutofit/>
          </a:bodyPr>
          <a:lstStyle>
            <a:lvl1pPr marL="0" indent="0" algn="ctr">
              <a:lnSpc>
                <a:spcPct val="100000"/>
              </a:lnSpc>
              <a:buNone/>
              <a:defRPr sz="1050" cap="none" spc="0" baseline="0">
                <a:solidFill>
                  <a:schemeClr val="tx1">
                    <a:lumMod val="75000"/>
                    <a:lumOff val="25000"/>
                  </a:schemeClr>
                </a:solidFill>
                <a:latin typeface="+mn-lt"/>
              </a:defRPr>
            </a:lvl1pPr>
          </a:lstStyle>
          <a:p>
            <a:pPr lvl="0" rtl="0"/>
            <a:r>
              <a:rPr lang="de"/>
              <a:t>Klicken, um Namen hinzuzufügen</a:t>
            </a:r>
          </a:p>
        </p:txBody>
      </p:sp>
      <p:cxnSp>
        <p:nvCxnSpPr>
          <p:cNvPr id="24" name="Gerader Verbinder 23">
            <a:extLst>
              <a:ext uri="{FF2B5EF4-FFF2-40B4-BE49-F238E27FC236}">
                <a16:creationId xmlns:a16="http://schemas.microsoft.com/office/drawing/2014/main" id="{DD194B4E-75F4-47BE-B171-9C64697AB920}"/>
              </a:ext>
              <a:ext uri="{C183D7F6-B498-43B3-948B-1728B52AA6E4}">
                <adec:decorative xmlns:adec="http://schemas.microsoft.com/office/drawing/2017/decorative" val="1"/>
              </a:ext>
            </a:extLst>
          </p:cNvPr>
          <p:cNvCxnSpPr>
            <a:cxnSpLocks/>
            <a:endCxn id="17" idx="1"/>
          </p:cNvCxnSpPr>
          <p:nvPr userDrawn="1"/>
        </p:nvCxnSpPr>
        <p:spPr>
          <a:xfrm>
            <a:off x="2315757" y="3774842"/>
            <a:ext cx="7624692" cy="0"/>
          </a:xfrm>
          <a:prstGeom prst="line">
            <a:avLst/>
          </a:prstGeom>
          <a:ln w="444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EFDA35F-76DF-4FDC-90C9-F9FEDF32270C}"/>
              </a:ext>
              <a:ext uri="{C183D7F6-B498-43B3-948B-1728B52AA6E4}">
                <adec:decorative xmlns:adec="http://schemas.microsoft.com/office/drawing/2017/decorative" val="1"/>
              </a:ext>
            </a:extLst>
          </p:cNvPr>
          <p:cNvCxnSpPr>
            <a:cxnSpLocks/>
          </p:cNvCxnSpPr>
          <p:nvPr userDrawn="1"/>
        </p:nvCxnSpPr>
        <p:spPr>
          <a:xfrm flipV="1">
            <a:off x="6096000" y="2091972"/>
            <a:ext cx="4678" cy="3376818"/>
          </a:xfrm>
          <a:prstGeom prst="line">
            <a:avLst/>
          </a:prstGeom>
          <a:ln w="444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Datumsplatzhalter 2">
            <a:extLst>
              <a:ext uri="{FF2B5EF4-FFF2-40B4-BE49-F238E27FC236}">
                <a16:creationId xmlns:a16="http://schemas.microsoft.com/office/drawing/2014/main" id="{B8C04945-62C9-4964-8891-6D30EA90D21A}"/>
              </a:ext>
            </a:extLst>
          </p:cNvPr>
          <p:cNvSpPr>
            <a:spLocks noGrp="1"/>
          </p:cNvSpPr>
          <p:nvPr>
            <p:ph type="dt" sz="half" idx="10"/>
          </p:nvPr>
        </p:nvSpPr>
        <p:spPr>
          <a:xfrm>
            <a:off x="838200" y="6356350"/>
            <a:ext cx="2743200" cy="365125"/>
          </a:xfrm>
        </p:spPr>
        <p:txBody>
          <a:bodyPr rtlCol="0"/>
          <a:lstStyle>
            <a:lvl1pPr>
              <a:defRPr sz="900"/>
            </a:lvl1pPr>
          </a:lstStyle>
          <a:p>
            <a:pPr rtl="0"/>
            <a:r>
              <a:rPr lang="de"/>
              <a:t>20XX</a:t>
            </a:r>
            <a:endParaRPr lang="en-US" dirty="0"/>
          </a:p>
        </p:txBody>
      </p:sp>
      <p:sp>
        <p:nvSpPr>
          <p:cNvPr id="32" name="Fußzeilenplatzhalter 3">
            <a:extLst>
              <a:ext uri="{FF2B5EF4-FFF2-40B4-BE49-F238E27FC236}">
                <a16:creationId xmlns:a16="http://schemas.microsoft.com/office/drawing/2014/main" id="{51029B8B-F669-4889-98DD-901661178D55}"/>
              </a:ext>
            </a:extLst>
          </p:cNvPr>
          <p:cNvSpPr>
            <a:spLocks noGrp="1"/>
          </p:cNvSpPr>
          <p:nvPr>
            <p:ph type="ftr" sz="quarter" idx="11"/>
          </p:nvPr>
        </p:nvSpPr>
        <p:spPr>
          <a:xfrm>
            <a:off x="4038600" y="6356350"/>
            <a:ext cx="4114800" cy="365125"/>
          </a:xfrm>
        </p:spPr>
        <p:txBody>
          <a:bodyPr rtlCol="0"/>
          <a:lstStyle>
            <a:lvl1pPr>
              <a:defRPr sz="900"/>
            </a:lvl1pPr>
          </a:lstStyle>
          <a:p>
            <a:pPr rtl="0"/>
            <a:r>
              <a:rPr lang="de"/>
              <a:t>Verkaufspräsentation</a:t>
            </a:r>
          </a:p>
        </p:txBody>
      </p:sp>
      <p:sp>
        <p:nvSpPr>
          <p:cNvPr id="33" name="Foliennummernplatzhalter 4">
            <a:extLst>
              <a:ext uri="{FF2B5EF4-FFF2-40B4-BE49-F238E27FC236}">
                <a16:creationId xmlns:a16="http://schemas.microsoft.com/office/drawing/2014/main" id="{7A0B84D6-438D-4B3B-B52C-6F5EC159BC73}"/>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4026250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el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20" name="Textplatzhalt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25" name="Textplatzhalt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26" name="Textplatzhalt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27" name="Textplatzhalt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28" name="Textplatzhalt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29" name="Textplatzhalt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21" name="Datumsplatzhalt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de"/>
              <a:t>20XX</a:t>
            </a:r>
            <a:endParaRPr lang="en-US" dirty="0"/>
          </a:p>
        </p:txBody>
      </p:sp>
      <p:sp>
        <p:nvSpPr>
          <p:cNvPr id="22" name="Fußzeilenplatzhalt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de"/>
              <a:t>Verkaufspräsentation</a:t>
            </a:r>
          </a:p>
        </p:txBody>
      </p:sp>
      <p:sp>
        <p:nvSpPr>
          <p:cNvPr id="24" name="Foliennummernplatzhalt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eitachse 2">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lumMod val="75000"/>
                  <a:lumOff val="25000"/>
                </a:schemeClr>
              </a:solidFill>
            </a:endParaRPr>
          </a:p>
        </p:txBody>
      </p:sp>
      <p:sp>
        <p:nvSpPr>
          <p:cNvPr id="2" name="Titel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normAutofit/>
          </a:bodyPr>
          <a:lstStyle>
            <a:lvl1pPr algn="l">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6" name="Textplatzhalt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lumMod val="75000"/>
                    <a:lumOff val="25000"/>
                  </a:schemeClr>
                </a:solidFill>
                <a:latin typeface="+mj-lt"/>
              </a:defRPr>
            </a:lvl1pPr>
          </a:lstStyle>
          <a:p>
            <a:pPr lvl="0" rtl="0"/>
            <a:r>
              <a:rPr lang="de"/>
              <a:t>Jahr</a:t>
            </a:r>
            <a:endParaRPr lang="en-ZA"/>
          </a:p>
        </p:txBody>
      </p:sp>
      <p:sp>
        <p:nvSpPr>
          <p:cNvPr id="7" name="Textplatzhalt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8" name="Textplatzhalt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9" name="Textplatzhalt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0" name="Textplatzhalt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1" name="Textplatzhalt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lumMod val="75000"/>
                    <a:lumOff val="25000"/>
                  </a:schemeClr>
                </a:solidFill>
                <a:latin typeface="+mj-lt"/>
              </a:defRPr>
            </a:lvl1pPr>
          </a:lstStyle>
          <a:p>
            <a:pPr lvl="0" rtl="0"/>
            <a:r>
              <a:rPr lang="de"/>
              <a:t>Jahr</a:t>
            </a:r>
            <a:endParaRPr lang="en-ZA"/>
          </a:p>
        </p:txBody>
      </p:sp>
      <p:sp>
        <p:nvSpPr>
          <p:cNvPr id="12" name="Textplatzhalt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3" name="Textplatzhalt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4" name="Textplatzhalt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5" name="Textplatzhalt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6" name="Textplatzhalt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7" name="Textplatzhalt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8" name="Textplatzhalt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9" name="Textplatzhalt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0" name="Textplatzhalt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1" name="Textplatzhalt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2" name="Textplatzhalt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3" name="Textplatzhalt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4" name="Textplatzhalt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5" name="Textplatzhalt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6" name="Textplatzhalt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7" name="Textplatzhalt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8" name="Textplatzhalt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9" name="Textplatzhalt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30" name="Textplatzhalt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31" name="Textplatzhalt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32" name="Rechteck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solidFill>
                <a:schemeClr val="tx1">
                  <a:lumMod val="75000"/>
                  <a:lumOff val="25000"/>
                </a:schemeClr>
              </a:solidFill>
            </a:endParaRPr>
          </a:p>
        </p:txBody>
      </p:sp>
      <p:sp>
        <p:nvSpPr>
          <p:cNvPr id="36" name="Datumsplatzhalt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rtlCol="0"/>
          <a:lstStyle>
            <a:lvl1pPr>
              <a:defRPr sz="900"/>
            </a:lvl1pPr>
          </a:lstStyle>
          <a:p>
            <a:pPr rtl="0"/>
            <a:r>
              <a:rPr lang="de"/>
              <a:t>20XX</a:t>
            </a:r>
            <a:endParaRPr lang="en-US" dirty="0"/>
          </a:p>
        </p:txBody>
      </p:sp>
      <p:sp>
        <p:nvSpPr>
          <p:cNvPr id="37" name="Fußzeilenplatzhalt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rtlCol="0"/>
          <a:lstStyle>
            <a:lvl1pPr>
              <a:defRPr sz="900"/>
            </a:lvl1pPr>
          </a:lstStyle>
          <a:p>
            <a:pPr rtl="0"/>
            <a:r>
              <a:rPr lang="de"/>
              <a:t>Verkaufspräsentation</a:t>
            </a:r>
          </a:p>
        </p:txBody>
      </p:sp>
      <p:sp>
        <p:nvSpPr>
          <p:cNvPr id="38" name="Foliennummernplatzhalt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Art">
    <p:bg>
      <p:bgRef idx="1001">
        <a:schemeClr val="bg1"/>
      </p:bgRef>
    </p:bg>
    <p:spTree>
      <p:nvGrpSpPr>
        <p:cNvPr id="1" name=""/>
        <p:cNvGrpSpPr/>
        <p:nvPr/>
      </p:nvGrpSpPr>
      <p:grpSpPr>
        <a:xfrm>
          <a:off x="0" y="0"/>
          <a:ext cx="0" cy="0"/>
          <a:chOff x="0" y="0"/>
          <a:chExt cx="0" cy="0"/>
        </a:xfrm>
      </p:grpSpPr>
      <p:sp>
        <p:nvSpPr>
          <p:cNvPr id="7" name="SmartArt-Platzhalt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6776"/>
            <a:ext cx="10515600" cy="3697645"/>
          </a:xfrm>
        </p:spPr>
        <p:txBody>
          <a:bodyPr rtlCol="0"/>
          <a:lstStyle>
            <a:lvl1pPr>
              <a:defRPr>
                <a:solidFill>
                  <a:schemeClr val="tx1">
                    <a:lumMod val="75000"/>
                    <a:lumOff val="25000"/>
                  </a:schemeClr>
                </a:solidFill>
              </a:defRPr>
            </a:lvl1pPr>
          </a:lstStyle>
          <a:p>
            <a:pPr rtl="0"/>
            <a:r>
              <a:rPr lang="de"/>
              <a:t>Klicken Sie auf Symbol, um die SmartArt-Grafik hinzufügen</a:t>
            </a:r>
          </a:p>
        </p:txBody>
      </p:sp>
      <p:sp>
        <p:nvSpPr>
          <p:cNvPr id="2" name="Titel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3" name="Datumsplatzhalter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de"/>
              <a:t>20XX</a:t>
            </a:r>
            <a:endParaRPr lang="en-US" dirty="0"/>
          </a:p>
        </p:txBody>
      </p:sp>
      <p:sp>
        <p:nvSpPr>
          <p:cNvPr id="4" name="Fußzeilenplatzhalt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de"/>
              <a:t>Verkaufspräsentation</a:t>
            </a:r>
          </a:p>
        </p:txBody>
      </p:sp>
      <p:cxnSp>
        <p:nvCxnSpPr>
          <p:cNvPr id="10" name="Gerader Verbinder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liennummernplatzhalt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folie 4 Personen">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11" name="Bildplatzhalt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de"/>
              <a:t>Klicken Sie, um ein Bild hinzuzufügen.</a:t>
            </a:r>
          </a:p>
        </p:txBody>
      </p:sp>
      <p:sp>
        <p:nvSpPr>
          <p:cNvPr id="17" name="Bildplatzhalt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de"/>
              <a:t>Klicken Sie, um ein Bild hinzuzufügen.</a:t>
            </a:r>
          </a:p>
        </p:txBody>
      </p:sp>
      <p:sp>
        <p:nvSpPr>
          <p:cNvPr id="18" name="Bildplatzhalt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rtlCol="0">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rtl="0"/>
            <a:r>
              <a:rPr lang="de"/>
              <a:t>Klicken Sie, um ein Bild hinzuzufügen.</a:t>
            </a:r>
          </a:p>
        </p:txBody>
      </p:sp>
      <p:sp>
        <p:nvSpPr>
          <p:cNvPr id="19" name="Bildplatzhalt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de"/>
              <a:t>Klicken Sie, um ein Bild hinzuzufügen.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3" name="Textplatzhalt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4" name="Textplatzhalt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5" name="Textplatzhalt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6" name="Textplatzhalt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7" name="Textplatzhalt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8" name="Textplatzhalt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9" name="Textplatzhalt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
              <a:t>20XX</a:t>
            </a:r>
            <a:endParaRPr lang="en-US" dirty="0"/>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de"/>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US" smtClean="0"/>
              <a:t>‹Nr.›</a:t>
            </a:fld>
            <a:endParaRPr lang="en-US" dirty="0"/>
          </a:p>
        </p:txBody>
      </p:sp>
      <p:cxnSp>
        <p:nvCxnSpPr>
          <p:cNvPr id="10" name="Gerader Verbinde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folie 8 Personen">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bg1">
                    <a:lumMod val="75000"/>
                    <a:lumOff val="25000"/>
                  </a:schemeClr>
                </a:solidFill>
                <a:latin typeface="+mj-lt"/>
                <a:ea typeface="+mj-ea"/>
                <a:cs typeface="+mj-cs"/>
              </a:defRPr>
            </a:lvl1pPr>
          </a:lstStyle>
          <a:p>
            <a:pPr rtl="0"/>
            <a:r>
              <a:rPr lang="de"/>
              <a:t>TITELMASTERFORMAT DURCH KLICKEN BEARBEITEN</a:t>
            </a:r>
          </a:p>
        </p:txBody>
      </p:sp>
      <p:sp>
        <p:nvSpPr>
          <p:cNvPr id="11" name="Bildplatzhalt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de"/>
              <a:t>Klicken Sie, um ein Bild hinzuzufügen.</a:t>
            </a:r>
          </a:p>
        </p:txBody>
      </p:sp>
      <p:sp>
        <p:nvSpPr>
          <p:cNvPr id="17" name="Bildplatzhalt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de"/>
              <a:t>Klicken Sie, um ein Bild hinzuzufügen.</a:t>
            </a:r>
          </a:p>
        </p:txBody>
      </p:sp>
      <p:sp>
        <p:nvSpPr>
          <p:cNvPr id="18" name="Bildplatzhalt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rtlCol="0">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rtl="0"/>
            <a:r>
              <a:rPr lang="de"/>
              <a:t>Klicken Sie, um ein Bild hinzuzufügen.</a:t>
            </a:r>
          </a:p>
        </p:txBody>
      </p:sp>
      <p:sp>
        <p:nvSpPr>
          <p:cNvPr id="19" name="Bildplatzhalt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de"/>
              <a:t>Klicken Sie, um ein Bild hinzuzufügen.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6" name="Textplatzhalt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3" name="Textplatzhalt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7" name="Textplatzhalt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4" name="Textplatzhalt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8" name="Textplatzhalt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5" name="Textplatzhalt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9" name="Textplatzhalt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55" name="Bildplatzhalt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de"/>
              <a:t>Klicken Sie, um ein Bild hinzuzufügen.</a:t>
            </a:r>
          </a:p>
        </p:txBody>
      </p:sp>
      <p:sp>
        <p:nvSpPr>
          <p:cNvPr id="56" name="Bildplatzhalt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de"/>
              <a:t>Klicken Sie, um ein Bild hinzuzufügen.</a:t>
            </a:r>
          </a:p>
        </p:txBody>
      </p:sp>
      <p:sp>
        <p:nvSpPr>
          <p:cNvPr id="57" name="Bildplatzhalt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rtlCol="0">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rtl="0"/>
            <a:r>
              <a:rPr lang="de"/>
              <a:t>Klicken Sie, um ein Bild hinzuzufügen.</a:t>
            </a:r>
          </a:p>
        </p:txBody>
      </p:sp>
      <p:sp>
        <p:nvSpPr>
          <p:cNvPr id="58" name="Bildplatzhalt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de"/>
              <a:t>Klicken Sie, um ein Bild hinzuzufügen.</a:t>
            </a:r>
          </a:p>
        </p:txBody>
      </p:sp>
      <p:sp>
        <p:nvSpPr>
          <p:cNvPr id="54" name="Textplatzhalt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62" name="Textplatzhalt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59" name="Textplatzhalt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63" name="Textplatzhalt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60" name="Textplatzhalt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64" name="Textplatzhalt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61" name="Textplatzhalt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65" name="Textplatzhalt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solidFill>
                  <a:srgbClr val="898989"/>
                </a:solidFill>
              </a:defRPr>
            </a:lvl1pPr>
          </a:lstStyle>
          <a:p>
            <a:pPr rtl="0"/>
            <a:r>
              <a:rPr lang="de"/>
              <a:t>20XX</a:t>
            </a:r>
            <a:endParaRPr lang="en-US" dirty="0"/>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solidFill>
                  <a:srgbClr val="898989"/>
                </a:solidFill>
              </a:defRPr>
            </a:lvl1pPr>
          </a:lstStyle>
          <a:p>
            <a:pPr rtl="0"/>
            <a:r>
              <a:rPr lang="de"/>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solidFill>
                  <a:srgbClr val="898989"/>
                </a:solidFill>
              </a:defRPr>
            </a:lvl1pPr>
          </a:lstStyle>
          <a:p>
            <a:pPr rtl="0"/>
            <a:fld id="{B5CEABB6-07DC-46E8-9B57-56EC44A396E5}" type="slidenum">
              <a:rPr lang="en-US" smtClean="0"/>
              <a:t>‹Nr.›</a:t>
            </a:fld>
            <a:endParaRPr lang="en-US" dirty="0"/>
          </a:p>
        </p:txBody>
      </p:sp>
      <p:pic>
        <p:nvPicPr>
          <p:cNvPr id="13" name="Grafik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fik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nhalt">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11" name="Inhaltsplatzhalt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de"/>
              <a:t>Klicken, um Inhalt hinzuzufügen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17" name="Textplatzhalt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4" name="Inhaltsplatzhalt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de"/>
              <a:t>Textmasterformat durch Klicken bearbeiten</a:t>
            </a:r>
          </a:p>
        </p:txBody>
      </p:sp>
      <p:sp>
        <p:nvSpPr>
          <p:cNvPr id="24" name="Inhaltsplatzhalt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de"/>
              <a:t>Klicken, um Inhalt hinzuzufügen</a:t>
            </a:r>
          </a:p>
        </p:txBody>
      </p:sp>
      <p:sp>
        <p:nvSpPr>
          <p:cNvPr id="5" name="Textplatzhalt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18" name="Textplatzhalt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de"/>
              <a:t>ZUM BEARBEITEN KLICKEN</a:t>
            </a:r>
          </a:p>
        </p:txBody>
      </p:sp>
      <p:sp>
        <p:nvSpPr>
          <p:cNvPr id="6" name="Inhaltsplatzhalt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de"/>
              <a:t>Textmasterformat durch Klicken bearbeiten</a:t>
            </a:r>
          </a:p>
        </p:txBody>
      </p:sp>
      <p:sp>
        <p:nvSpPr>
          <p:cNvPr id="25" name="Inhaltsplatzhalt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de"/>
              <a:t>Klicken, um Inhalt hinzuzufügen</a:t>
            </a:r>
          </a:p>
        </p:txBody>
      </p:sp>
      <p:sp>
        <p:nvSpPr>
          <p:cNvPr id="21" name="Textplatzhalt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19" name="Textplatzhalt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2" name="Inhaltsplatzhalt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de"/>
              <a:t>Textmasterformat durch Klicken bearbeiten</a:t>
            </a:r>
          </a:p>
        </p:txBody>
      </p:sp>
      <p:sp>
        <p:nvSpPr>
          <p:cNvPr id="26" name="Inhaltsplatzhalt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de"/>
              <a:t>Klicken, um Inhalt hinzuzufügen</a:t>
            </a:r>
          </a:p>
        </p:txBody>
      </p:sp>
      <p:sp>
        <p:nvSpPr>
          <p:cNvPr id="14" name="Textplatzhalt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23" name="Textplatzhalt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cxnSp>
        <p:nvCxnSpPr>
          <p:cNvPr id="16" name="Gerader Verbinde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Inhaltsplatzhalt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de"/>
              <a:t>Textmasterformat durch Klicken bearbeiten</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
              <a:t>20XX</a:t>
            </a:r>
            <a:endParaRPr lang="en-US" dirty="0"/>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de"/>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Zusammenfass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rtlCol="0"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3" name="Textplatzhalt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rtlCol="0"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
              <a:t>Textmasterformat durch Klicken bearbeiten</a:t>
            </a:r>
          </a:p>
        </p:txBody>
      </p:sp>
      <p:cxnSp>
        <p:nvCxnSpPr>
          <p:cNvPr id="23" name="Gerader Verbinde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Datumsplatzhalt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de"/>
              <a:t>20XX</a:t>
            </a:r>
            <a:endParaRPr lang="en-US" dirty="0"/>
          </a:p>
        </p:txBody>
      </p:sp>
      <p:sp>
        <p:nvSpPr>
          <p:cNvPr id="22" name="Fußzeilenplatzhalt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de"/>
              <a:t>Verkaufspräsentation</a:t>
            </a:r>
          </a:p>
        </p:txBody>
      </p:sp>
      <p:sp>
        <p:nvSpPr>
          <p:cNvPr id="24" name="Foliennummernplatzhalt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agesordnung">
    <p:bg>
      <p:bgPr>
        <a:solidFill>
          <a:schemeClr val="bg1"/>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el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rtlCol="0" anchor="b">
            <a:normAutofit/>
          </a:bodyPr>
          <a:lstStyle>
            <a:lvl1pPr>
              <a:defRPr sz="2800" spc="150" baseline="0">
                <a:solidFill>
                  <a:schemeClr val="tx1">
                    <a:lumMod val="75000"/>
                    <a:lumOff val="25000"/>
                  </a:schemeClr>
                </a:solidFill>
              </a:defRPr>
            </a:lvl1pPr>
          </a:lstStyle>
          <a:p>
            <a:pPr rtl="0"/>
            <a:r>
              <a:rPr lang="de"/>
              <a:t>TITELMASTERFORMAT DURCH KLICKEN BEARBEITEN</a:t>
            </a:r>
          </a:p>
        </p:txBody>
      </p:sp>
      <p:sp>
        <p:nvSpPr>
          <p:cNvPr id="3" name="Inhaltsplatzhalt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rtlCol="0">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4" name="Datumsplatzhalt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rtlCol="0"/>
          <a:lstStyle>
            <a:lvl1pPr>
              <a:defRPr sz="900"/>
            </a:lvl1pPr>
          </a:lstStyle>
          <a:p>
            <a:pPr rtl="0"/>
            <a:r>
              <a:rPr lang="de"/>
              <a:t>20XX</a:t>
            </a:r>
            <a:endParaRPr lang="en-US" dirty="0"/>
          </a:p>
        </p:txBody>
      </p:sp>
      <p:sp>
        <p:nvSpPr>
          <p:cNvPr id="5" name="Fußzeilenplatzhalt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rtlCol="0"/>
          <a:lstStyle>
            <a:lvl1pPr>
              <a:defRPr sz="900"/>
            </a:lvl1pPr>
          </a:lstStyle>
          <a:p>
            <a:pPr rtl="0"/>
            <a:r>
              <a:rPr lang="de"/>
              <a:t>Verkaufspräsentation</a:t>
            </a:r>
          </a:p>
        </p:txBody>
      </p:sp>
      <p:sp>
        <p:nvSpPr>
          <p:cNvPr id="6" name="Foliennummernplatzhalt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Abschluss">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sz="3200" spc="150" baseline="0">
                <a:solidFill>
                  <a:schemeClr val="tx1">
                    <a:lumMod val="75000"/>
                    <a:lumOff val="25000"/>
                  </a:schemeClr>
                </a:solidFill>
              </a:defRPr>
            </a:lvl1pPr>
          </a:lstStyle>
          <a:p>
            <a:pPr rtl="0"/>
            <a:r>
              <a:rPr lang="de"/>
              <a:t>TITELMASTERFORMAT DURCH KLICKEN BEARBEITEN</a:t>
            </a:r>
          </a:p>
        </p:txBody>
      </p:sp>
      <p:sp>
        <p:nvSpPr>
          <p:cNvPr id="3" name="Untertitel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rtlCol="0">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p>
        </p:txBody>
      </p:sp>
      <p:pic>
        <p:nvPicPr>
          <p:cNvPr id="6" name="Grafik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umsplatzhalt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rtlCol="0"/>
          <a:lstStyle>
            <a:lvl1pPr>
              <a:defRPr sz="900"/>
            </a:lvl1pPr>
          </a:lstStyle>
          <a:p>
            <a:pPr rtl="0"/>
            <a:r>
              <a:rPr lang="de"/>
              <a:t>20XX</a:t>
            </a:r>
            <a:endParaRPr lang="en-US" dirty="0"/>
          </a:p>
        </p:txBody>
      </p:sp>
      <p:sp>
        <p:nvSpPr>
          <p:cNvPr id="10" name="Fußzeilenplatzhalt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rtlCol="0"/>
          <a:lstStyle>
            <a:lvl1pPr>
              <a:defRPr sz="900"/>
            </a:lvl1pPr>
          </a:lstStyle>
          <a:p>
            <a:pPr rtl="0"/>
            <a:r>
              <a:rPr lang="de"/>
              <a:t>Verkaufspräsentation</a:t>
            </a:r>
          </a:p>
        </p:txBody>
      </p:sp>
      <p:sp>
        <p:nvSpPr>
          <p:cNvPr id="11" name="Foliennummernplatzhalt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eitachse">
    <p:spTree>
      <p:nvGrpSpPr>
        <p:cNvPr id="1" name=""/>
        <p:cNvGrpSpPr/>
        <p:nvPr/>
      </p:nvGrpSpPr>
      <p:grpSpPr>
        <a:xfrm>
          <a:off x="0" y="0"/>
          <a:ext cx="0" cy="0"/>
          <a:chOff x="0" y="0"/>
          <a:chExt cx="0" cy="0"/>
        </a:xfrm>
      </p:grpSpPr>
      <p:sp>
        <p:nvSpPr>
          <p:cNvPr id="12" name="Grafik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en-US" dirty="0"/>
          </a:p>
        </p:txBody>
      </p:sp>
      <p:sp>
        <p:nvSpPr>
          <p:cNvPr id="2" name="Titel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en-US" sz="2800" kern="1200" cap="all" spc="150" baseline="0" dirty="0">
                <a:solidFill>
                  <a:schemeClr val="tx1">
                    <a:lumMod val="75000"/>
                    <a:lumOff val="25000"/>
                  </a:schemeClr>
                </a:solidFill>
                <a:latin typeface="+mj-lt"/>
                <a:ea typeface="+mj-ea"/>
                <a:cs typeface="+mj-cs"/>
              </a:defRPr>
            </a:lvl1pPr>
          </a:lstStyle>
          <a:p>
            <a:pPr rtl="0"/>
            <a:r>
              <a:rPr lang="de"/>
              <a:t>TITEL DURCH KLICKEN BEARBEITEN</a:t>
            </a:r>
          </a:p>
        </p:txBody>
      </p:sp>
      <p:sp>
        <p:nvSpPr>
          <p:cNvPr id="16" name="Textplatzhalt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de"/>
              <a:t>MASTERTEXTFORMAT DURCH KLICKEN BEARBEITEN</a:t>
            </a:r>
          </a:p>
        </p:txBody>
      </p:sp>
      <p:sp>
        <p:nvSpPr>
          <p:cNvPr id="17" name="Textplatzhalt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de"/>
              <a:t>MASTERTEXTFORMAT DURCH KLICKEN BEARBEITEN</a:t>
            </a:r>
          </a:p>
        </p:txBody>
      </p:sp>
      <p:sp>
        <p:nvSpPr>
          <p:cNvPr id="18" name="Textplatzhalt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de"/>
              <a:t>MASTERTEXTFORMAT DURCH KLICKEN BEARBEITEN</a:t>
            </a:r>
          </a:p>
        </p:txBody>
      </p:sp>
      <p:sp>
        <p:nvSpPr>
          <p:cNvPr id="19" name="Textplatzhalt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de"/>
              <a:t>MASTERTEXTFORMAT DURCH KLICKEN BEARBEITEN</a:t>
            </a:r>
          </a:p>
        </p:txBody>
      </p:sp>
      <p:sp>
        <p:nvSpPr>
          <p:cNvPr id="34" name="Textplatzhalt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de"/>
              <a:t>Textmasterformat durch Klicken bearbeiten</a:t>
            </a:r>
          </a:p>
        </p:txBody>
      </p:sp>
      <p:sp>
        <p:nvSpPr>
          <p:cNvPr id="35" name="Textplatzhalt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de"/>
              <a:t>Textmasterformat durch Klicken bearbeiten</a:t>
            </a:r>
          </a:p>
        </p:txBody>
      </p:sp>
      <p:sp>
        <p:nvSpPr>
          <p:cNvPr id="36" name="Textplatzhalt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de"/>
              <a:t>Textmasterformat durch Klicken bearbeiten</a:t>
            </a:r>
          </a:p>
        </p:txBody>
      </p:sp>
      <p:sp>
        <p:nvSpPr>
          <p:cNvPr id="37" name="Textplatzhalt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de"/>
              <a:t>Textmasterformat durch Klicken bearbeiten</a:t>
            </a:r>
          </a:p>
        </p:txBody>
      </p:sp>
      <p:cxnSp>
        <p:nvCxnSpPr>
          <p:cNvPr id="3" name="Gerader Verbinde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Gerader Verbinde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Gerader Verbinde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Gerader Verbinde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umsplatzhalter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sz="900">
                <a:solidFill>
                  <a:srgbClr val="898989"/>
                </a:solidFill>
              </a:defRPr>
            </a:lvl1pPr>
          </a:lstStyle>
          <a:p>
            <a:pPr rtl="0"/>
            <a:r>
              <a:rPr lang="de"/>
              <a:t>20XX</a:t>
            </a:r>
            <a:endParaRPr lang="en-US" dirty="0"/>
          </a:p>
        </p:txBody>
      </p:sp>
      <p:sp>
        <p:nvSpPr>
          <p:cNvPr id="6" name="Fußzeilenplatzhalt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rtlCol="0"/>
          <a:lstStyle>
            <a:lvl1pPr algn="l">
              <a:defRPr sz="900"/>
            </a:lvl1pPr>
          </a:lstStyle>
          <a:p>
            <a:pPr rtl="0"/>
            <a:r>
              <a:rPr lang="de"/>
              <a:t>Verkaufspräsentation</a:t>
            </a:r>
          </a:p>
        </p:txBody>
      </p:sp>
      <p:sp>
        <p:nvSpPr>
          <p:cNvPr id="7" name="Foliennummernplatzhalt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3 Spalte">
    <p:bg>
      <p:bgPr>
        <a:solidFill>
          <a:schemeClr val="accent2"/>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15" name="Textplatzhalt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17" name="Textplatzhalt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31" name="Textplatzhalt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
              <a:t>UNTERTITEL DURCH KLICKEN HINZUFÜGEN</a:t>
            </a:r>
          </a:p>
        </p:txBody>
      </p:sp>
      <p:sp>
        <p:nvSpPr>
          <p:cNvPr id="32" name="Textplatzhalt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33" name="Textplatzhalt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
              <a:t>UNTERTITEL DURCH KLICKEN HINZUFÜGEN</a:t>
            </a:r>
          </a:p>
        </p:txBody>
      </p:sp>
      <p:sp>
        <p:nvSpPr>
          <p:cNvPr id="34" name="Textplatzhalt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12" name="Textplatzhalt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
              <a:t>UNTERTITEL DURCH KLICKEN HINZUFÜGEN</a:t>
            </a:r>
          </a:p>
        </p:txBody>
      </p:sp>
      <p:sp>
        <p:nvSpPr>
          <p:cNvPr id="13" name="Textplatzhalt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3" name="Datumsplatzhalter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de"/>
              <a:t>20XX</a:t>
            </a:r>
            <a:endParaRPr lang="en-US" dirty="0"/>
          </a:p>
        </p:txBody>
      </p:sp>
      <p:sp>
        <p:nvSpPr>
          <p:cNvPr id="4" name="Fußzeilenplatzhalt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de"/>
              <a:t>Verkaufspräsentation</a:t>
            </a:r>
          </a:p>
        </p:txBody>
      </p:sp>
      <p:sp>
        <p:nvSpPr>
          <p:cNvPr id="5" name="Foliennummernplatzhalt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en-US" smtClean="0"/>
              <a:t>‹Nr.›</a:t>
            </a:fld>
            <a:endParaRPr lang="en-US" dirty="0"/>
          </a:p>
        </p:txBody>
      </p:sp>
      <p:cxnSp>
        <p:nvCxnSpPr>
          <p:cNvPr id="2" name="Gerader Verbinde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afik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2 Spalte">
    <p:bg>
      <p:bgPr>
        <a:solidFill>
          <a:schemeClr val="bg1"/>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rtlCol="0"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15" name="Textplatzhalt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17" name="Textplatzhalt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16" name="Textplatzhalt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18" name="Textplatzhalt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19" name="Textplatzhalt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20" name="Textplatzhalt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23" name="Textplatzhalt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24" name="Textplatzhalt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3" name="Datumsplatzhalt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rtlCol="0"/>
          <a:lstStyle>
            <a:lvl1pPr>
              <a:defRPr sz="900"/>
            </a:lvl1pPr>
          </a:lstStyle>
          <a:p>
            <a:pPr rtl="0"/>
            <a:r>
              <a:rPr lang="de"/>
              <a:t>20XX</a:t>
            </a:r>
            <a:endParaRPr lang="en-US" dirty="0"/>
          </a:p>
        </p:txBody>
      </p:sp>
      <p:sp>
        <p:nvSpPr>
          <p:cNvPr id="4" name="Fußzeilenplatzhalt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rtlCol="0"/>
          <a:lstStyle>
            <a:lvl1pPr>
              <a:defRPr sz="900"/>
            </a:lvl1pPr>
          </a:lstStyle>
          <a:p>
            <a:pPr rtl="0"/>
            <a:r>
              <a:rPr lang="de"/>
              <a:t>Verkaufspräsentation</a:t>
            </a:r>
          </a:p>
        </p:txBody>
      </p:sp>
      <p:sp>
        <p:nvSpPr>
          <p:cNvPr id="5" name="Foliennummernplatzhalt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en-US" smtClean="0"/>
              <a:pPr/>
              <a:t>‹Nr.›</a:t>
            </a:fld>
            <a:endParaRPr lang="en-US" dirty="0"/>
          </a:p>
        </p:txBody>
      </p:sp>
      <p:pic>
        <p:nvPicPr>
          <p:cNvPr id="2" name="Grafik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inführung">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rtlCol="0" anchor="b">
            <a:normAutofit/>
          </a:bodyPr>
          <a:lstStyle>
            <a:lvl1pPr>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3" name="Textplatzhalt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
              <a:t>Textmasterformat durch Klicken bearbeiten</a:t>
            </a:r>
          </a:p>
        </p:txBody>
      </p:sp>
      <p:cxnSp>
        <p:nvCxnSpPr>
          <p:cNvPr id="14" name="Gerader Verbinde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umsplatzhalt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rtlCol="0"/>
          <a:lstStyle>
            <a:lvl1pPr>
              <a:defRPr sz="900"/>
            </a:lvl1pPr>
          </a:lstStyle>
          <a:p>
            <a:pPr rtl="0"/>
            <a:r>
              <a:rPr lang="de"/>
              <a:t>20XX</a:t>
            </a:r>
            <a:endParaRPr lang="en-US" dirty="0"/>
          </a:p>
        </p:txBody>
      </p:sp>
      <p:sp>
        <p:nvSpPr>
          <p:cNvPr id="10" name="Fußzeilenplatzhalt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rtlCol="0"/>
          <a:lstStyle>
            <a:lvl1pPr>
              <a:defRPr sz="900"/>
            </a:lvl1pPr>
          </a:lstStyle>
          <a:p>
            <a:pPr rtl="0"/>
            <a:r>
              <a:rPr lang="de"/>
              <a:t>Verkaufspräsentation</a:t>
            </a:r>
          </a:p>
        </p:txBody>
      </p:sp>
      <p:sp>
        <p:nvSpPr>
          <p:cNvPr id="11" name="Foliennummernplatzhalt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chnittsumbruch">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rtlCol="0" anchor="ctr">
            <a:noAutofit/>
          </a:bodyPr>
          <a:lstStyle>
            <a:lvl1pPr algn="l">
              <a:defRPr sz="3600" spc="150" baseline="0">
                <a:solidFill>
                  <a:schemeClr val="tx1">
                    <a:lumMod val="75000"/>
                    <a:lumOff val="25000"/>
                  </a:schemeClr>
                </a:solidFill>
              </a:defRPr>
            </a:lvl1pPr>
          </a:lstStyle>
          <a:p>
            <a:pPr rtl="0"/>
            <a:r>
              <a:rPr lang="de"/>
              <a:t>TITELMASTERFORMAT DURCH KLICKEN BEARBEITEN</a:t>
            </a:r>
          </a:p>
        </p:txBody>
      </p:sp>
      <p:pic>
        <p:nvPicPr>
          <p:cNvPr id="5" name="Grafik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el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cxnSp>
        <p:nvCxnSpPr>
          <p:cNvPr id="9" name="Gerader Verbinde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platzhalt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12" name="Textplatzhalt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13" name="Textplatzhalt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14" name="Textplatzhalt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15" name="Textplatzhalt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16" name="Textplatzhalt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17" name="Datumsplatzhalt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rtlCol="0"/>
          <a:lstStyle>
            <a:lvl1pPr>
              <a:defRPr sz="900"/>
            </a:lvl1pPr>
          </a:lstStyle>
          <a:p>
            <a:pPr rtl="0"/>
            <a:r>
              <a:rPr lang="de"/>
              <a:t>20XX</a:t>
            </a:r>
            <a:endParaRPr lang="en-US" dirty="0"/>
          </a:p>
        </p:txBody>
      </p:sp>
      <p:sp>
        <p:nvSpPr>
          <p:cNvPr id="18" name="Fußzeilenplatzhalt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rtlCol="0"/>
          <a:lstStyle>
            <a:lvl1pPr>
              <a:defRPr sz="900"/>
            </a:lvl1pPr>
          </a:lstStyle>
          <a:p>
            <a:pPr rtl="0"/>
            <a:r>
              <a:rPr lang="de"/>
              <a:t>Verkaufspräsentation</a:t>
            </a:r>
          </a:p>
        </p:txBody>
      </p:sp>
      <p:sp>
        <p:nvSpPr>
          <p:cNvPr id="19" name="Foliennummernplatzhalt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en-US" smtClean="0"/>
              <a:pPr/>
              <a:t>‹Nr.›</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rei Inhalte">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MASTERTEXT DURCH KLICKEN BEARBEITEN</a:t>
            </a:r>
          </a:p>
        </p:txBody>
      </p:sp>
      <p:sp>
        <p:nvSpPr>
          <p:cNvPr id="4" name="Inhaltsplatzhalt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5" name="Textplatzhalt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de"/>
              <a:t>MASTERTEXT DURCH KLICKEN BEARBEITEN</a:t>
            </a:r>
          </a:p>
        </p:txBody>
      </p:sp>
      <p:sp>
        <p:nvSpPr>
          <p:cNvPr id="6" name="Inhaltsplatzhalt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21" name="Textplatzhalt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MASTERTEXT DURCH KLICKEN BEARBEITEN</a:t>
            </a:r>
          </a:p>
        </p:txBody>
      </p:sp>
      <p:sp>
        <p:nvSpPr>
          <p:cNvPr id="22" name="Inhaltsplatzhalt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
              <a:t>20XX</a:t>
            </a:r>
            <a:endParaRPr lang="en-US" dirty="0"/>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de"/>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US" smtClean="0"/>
              <a:t>‹Nr.›</a:t>
            </a:fld>
            <a:endParaRPr lang="en-US" dirty="0"/>
          </a:p>
        </p:txBody>
      </p:sp>
      <p:cxnSp>
        <p:nvCxnSpPr>
          <p:cNvPr id="16" name="Gerader Verbinde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de"/>
              <a:t>Titelmasterformat durch Klicken bearbeiten</a:t>
            </a:r>
          </a:p>
        </p:txBody>
      </p:sp>
      <p:sp>
        <p:nvSpPr>
          <p:cNvPr id="3" name="Textplatzhalt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4" name="Datumsplatzhalt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de"/>
              <a:t>20XX</a:t>
            </a:r>
            <a:endParaRPr lang="en-US" dirty="0"/>
          </a:p>
        </p:txBody>
      </p:sp>
      <p:sp>
        <p:nvSpPr>
          <p:cNvPr id="5" name="Fußzeilenplatzhalt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de"/>
              <a:t>Verkaufspräsentation</a:t>
            </a:r>
          </a:p>
        </p:txBody>
      </p:sp>
      <p:sp>
        <p:nvSpPr>
          <p:cNvPr id="6" name="Foliennummernplatzhalt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B5CEABB6-07DC-46E8-9B57-56EC44A396E5}" type="slidenum">
              <a:rPr lang="en-US" smtClean="0"/>
              <a:pPr/>
              <a:t>‹Nr.›</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685" r:id="rId12"/>
    <p:sldLayoutId id="2147483700" r:id="rId13"/>
    <p:sldLayoutId id="2147483692" r:id="rId14"/>
    <p:sldLayoutId id="2147483681" r:id="rId15"/>
    <p:sldLayoutId id="2147483674" r:id="rId16"/>
    <p:sldLayoutId id="2147483675" r:id="rId17"/>
    <p:sldLayoutId id="2147483696" r:id="rId18"/>
    <p:sldLayoutId id="2147483677" r:id="rId19"/>
    <p:sldLayoutId id="2147483678" r:id="rId20"/>
  </p:sldLayoutIdLst>
  <p:hf hdr="0" dt="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gitty.informatik.hs-mannheim.de/3003241/nim-lecture/src/branch/main/live/DatentypenUndVerzweigungen.md"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nim-lang.org/install.htm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jdoodle.com/execute-nim-onlin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9C525-AB10-C4CD-387E-1F4DE0864EC1}"/>
            </a:ext>
          </a:extLst>
        </p:cNvPr>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CB5B1E4F-28EB-F5DE-E7FD-DD0034EF029E}"/>
              </a:ext>
            </a:extLst>
          </p:cNvPr>
          <p:cNvSpPr>
            <a:spLocks noGrp="1"/>
          </p:cNvSpPr>
          <p:nvPr>
            <p:ph type="ftr" sz="quarter" idx="11"/>
          </p:nvPr>
        </p:nvSpPr>
        <p:spPr>
          <a:xfrm>
            <a:off x="7924800" y="5904368"/>
            <a:ext cx="4114800" cy="365125"/>
          </a:xfrm>
        </p:spPr>
        <p:txBody>
          <a:bodyPr rtlCol="0"/>
          <a:lstStyle/>
          <a:p>
            <a:pPr rtl="0"/>
            <a:r>
              <a:rPr lang="de-DE" sz="1200" dirty="0"/>
              <a:t>Hochschule Mannheim</a:t>
            </a:r>
          </a:p>
          <a:p>
            <a:pPr rtl="0"/>
            <a:r>
              <a:rPr lang="de-DE" sz="1200" dirty="0"/>
              <a:t>Programmierung 3</a:t>
            </a:r>
          </a:p>
        </p:txBody>
      </p:sp>
      <p:pic>
        <p:nvPicPr>
          <p:cNvPr id="31" name="Grafik 30" descr="Ein Bild, das Clipart enthält.&#10;&#10;Automatisch generierte Beschreibung">
            <a:extLst>
              <a:ext uri="{FF2B5EF4-FFF2-40B4-BE49-F238E27FC236}">
                <a16:creationId xmlns:a16="http://schemas.microsoft.com/office/drawing/2014/main" id="{E2232144-B522-B4D4-9B50-69F0A9C5F66C}"/>
              </a:ext>
            </a:extLst>
          </p:cNvPr>
          <p:cNvPicPr>
            <a:picLocks noChangeAspect="1"/>
          </p:cNvPicPr>
          <p:nvPr/>
        </p:nvPicPr>
        <p:blipFill>
          <a:blip r:embed="rId3"/>
          <a:stretch>
            <a:fillRect/>
          </a:stretch>
        </p:blipFill>
        <p:spPr>
          <a:xfrm>
            <a:off x="1084118" y="651560"/>
            <a:ext cx="9241725" cy="4973385"/>
          </a:xfrm>
          <a:prstGeom prst="rect">
            <a:avLst/>
          </a:prstGeom>
          <a:noFill/>
        </p:spPr>
      </p:pic>
      <p:sp>
        <p:nvSpPr>
          <p:cNvPr id="32" name="Textfeld 31">
            <a:extLst>
              <a:ext uri="{FF2B5EF4-FFF2-40B4-BE49-F238E27FC236}">
                <a16:creationId xmlns:a16="http://schemas.microsoft.com/office/drawing/2014/main" id="{2F502D75-C307-C071-B37E-F12B9C703580}"/>
              </a:ext>
            </a:extLst>
          </p:cNvPr>
          <p:cNvSpPr txBox="1"/>
          <p:nvPr/>
        </p:nvSpPr>
        <p:spPr>
          <a:xfrm>
            <a:off x="3900054" y="4765964"/>
            <a:ext cx="4994564" cy="446276"/>
          </a:xfrm>
          <a:prstGeom prst="rect">
            <a:avLst/>
          </a:prstGeom>
          <a:noFill/>
        </p:spPr>
        <p:txBody>
          <a:bodyPr wrap="square" rtlCol="0">
            <a:spAutoFit/>
          </a:bodyPr>
          <a:lstStyle/>
          <a:p>
            <a:r>
              <a:rPr lang="de-DE" sz="2300" b="1" dirty="0"/>
              <a:t>PROGRAMMIERSPRACHE NIM</a:t>
            </a:r>
          </a:p>
        </p:txBody>
      </p:sp>
    </p:spTree>
    <p:extLst>
      <p:ext uri="{BB962C8B-B14F-4D97-AF65-F5344CB8AC3E}">
        <p14:creationId xmlns:p14="http://schemas.microsoft.com/office/powerpoint/2010/main" val="859368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339AA-B212-0AF2-521D-BEFBD5C1634F}"/>
              </a:ext>
            </a:extLst>
          </p:cNvPr>
          <p:cNvSpPr>
            <a:spLocks noGrp="1"/>
          </p:cNvSpPr>
          <p:nvPr>
            <p:ph type="title"/>
          </p:nvPr>
        </p:nvSpPr>
        <p:spPr/>
        <p:txBody>
          <a:bodyPr/>
          <a:lstStyle/>
          <a:p>
            <a:r>
              <a:rPr lang="de-DE" dirty="0"/>
              <a:t>ADVANCED DATATYPES</a:t>
            </a:r>
          </a:p>
        </p:txBody>
      </p:sp>
      <p:sp>
        <p:nvSpPr>
          <p:cNvPr id="3" name="Textplatzhalter 2">
            <a:extLst>
              <a:ext uri="{FF2B5EF4-FFF2-40B4-BE49-F238E27FC236}">
                <a16:creationId xmlns:a16="http://schemas.microsoft.com/office/drawing/2014/main" id="{332E4756-EEA2-C6C2-E661-6ED63BF3521F}"/>
              </a:ext>
            </a:extLst>
          </p:cNvPr>
          <p:cNvSpPr>
            <a:spLocks noGrp="1"/>
          </p:cNvSpPr>
          <p:nvPr>
            <p:ph type="body" idx="1"/>
          </p:nvPr>
        </p:nvSpPr>
        <p:spPr>
          <a:xfrm>
            <a:off x="1243104" y="2200322"/>
            <a:ext cx="2882475" cy="393647"/>
          </a:xfrm>
        </p:spPr>
        <p:txBody>
          <a:bodyPr/>
          <a:lstStyle/>
          <a:p>
            <a:r>
              <a:rPr lang="de-DE" dirty="0"/>
              <a:t>SEQUENCES</a:t>
            </a:r>
          </a:p>
        </p:txBody>
      </p:sp>
      <p:pic>
        <p:nvPicPr>
          <p:cNvPr id="24" name="Inhaltsplatzhalter 23">
            <a:extLst>
              <a:ext uri="{FF2B5EF4-FFF2-40B4-BE49-F238E27FC236}">
                <a16:creationId xmlns:a16="http://schemas.microsoft.com/office/drawing/2014/main" id="{07EFDD4E-CC03-3767-D1C9-478B88C99E70}"/>
              </a:ext>
            </a:extLst>
          </p:cNvPr>
          <p:cNvPicPr>
            <a:picLocks noGrp="1" noChangeAspect="1"/>
          </p:cNvPicPr>
          <p:nvPr>
            <p:ph sz="quarter" idx="4"/>
          </p:nvPr>
        </p:nvPicPr>
        <p:blipFill>
          <a:blip r:embed="rId2"/>
          <a:stretch>
            <a:fillRect/>
          </a:stretch>
        </p:blipFill>
        <p:spPr>
          <a:xfrm>
            <a:off x="6145661" y="2657480"/>
            <a:ext cx="4114799" cy="3237380"/>
          </a:xfrm>
        </p:spPr>
      </p:pic>
      <p:sp>
        <p:nvSpPr>
          <p:cNvPr id="9" name="Fußzeilenplatzhalter 8">
            <a:extLst>
              <a:ext uri="{FF2B5EF4-FFF2-40B4-BE49-F238E27FC236}">
                <a16:creationId xmlns:a16="http://schemas.microsoft.com/office/drawing/2014/main" id="{E68CDAAD-9653-B98B-03F0-EBF532D066C9}"/>
              </a:ext>
            </a:extLst>
          </p:cNvPr>
          <p:cNvSpPr>
            <a:spLocks noGrp="1"/>
          </p:cNvSpPr>
          <p:nvPr>
            <p:ph type="ftr" sz="quarter" idx="11"/>
          </p:nvPr>
        </p:nvSpPr>
        <p:spPr/>
        <p:txBody>
          <a:bodyPr/>
          <a:lstStyle/>
          <a:p>
            <a:pPr rtl="0"/>
            <a:r>
              <a:rPr lang="de" dirty="0"/>
              <a:t>ADVANCED DATATYPES</a:t>
            </a:r>
          </a:p>
        </p:txBody>
      </p:sp>
      <p:sp>
        <p:nvSpPr>
          <p:cNvPr id="10" name="Foliennummernplatzhalter 9">
            <a:extLst>
              <a:ext uri="{FF2B5EF4-FFF2-40B4-BE49-F238E27FC236}">
                <a16:creationId xmlns:a16="http://schemas.microsoft.com/office/drawing/2014/main" id="{0D1226C8-6240-0D56-24FA-B503F767E9EA}"/>
              </a:ext>
            </a:extLst>
          </p:cNvPr>
          <p:cNvSpPr>
            <a:spLocks noGrp="1"/>
          </p:cNvSpPr>
          <p:nvPr>
            <p:ph type="sldNum" sz="quarter" idx="12"/>
          </p:nvPr>
        </p:nvSpPr>
        <p:spPr/>
        <p:txBody>
          <a:bodyPr/>
          <a:lstStyle/>
          <a:p>
            <a:pPr rtl="0"/>
            <a:fld id="{B5CEABB6-07DC-46E8-9B57-56EC44A396E5}" type="slidenum">
              <a:rPr lang="en-US" smtClean="0"/>
              <a:t>10</a:t>
            </a:fld>
            <a:endParaRPr lang="en-US" dirty="0"/>
          </a:p>
        </p:txBody>
      </p:sp>
      <p:pic>
        <p:nvPicPr>
          <p:cNvPr id="22" name="Inhaltsplatzhalter 21">
            <a:extLst>
              <a:ext uri="{FF2B5EF4-FFF2-40B4-BE49-F238E27FC236}">
                <a16:creationId xmlns:a16="http://schemas.microsoft.com/office/drawing/2014/main" id="{6DA55F68-AB9B-8973-E540-8767FADBFA93}"/>
              </a:ext>
            </a:extLst>
          </p:cNvPr>
          <p:cNvPicPr>
            <a:picLocks noGrp="1" noChangeAspect="1"/>
          </p:cNvPicPr>
          <p:nvPr>
            <p:ph sz="half" idx="2"/>
          </p:nvPr>
        </p:nvPicPr>
        <p:blipFill>
          <a:blip r:embed="rId3"/>
          <a:stretch>
            <a:fillRect/>
          </a:stretch>
        </p:blipFill>
        <p:spPr>
          <a:xfrm>
            <a:off x="1243104" y="2657480"/>
            <a:ext cx="4647416" cy="2323708"/>
          </a:xfrm>
        </p:spPr>
      </p:pic>
      <p:sp>
        <p:nvSpPr>
          <p:cNvPr id="25" name="Rectangle 1">
            <a:extLst>
              <a:ext uri="{FF2B5EF4-FFF2-40B4-BE49-F238E27FC236}">
                <a16:creationId xmlns:a16="http://schemas.microsoft.com/office/drawing/2014/main" id="{F026EFFE-ECE7-FC64-F8B8-D50CDE05B120}"/>
              </a:ext>
            </a:extLst>
          </p:cNvPr>
          <p:cNvSpPr>
            <a:spLocks noGrp="1" noChangeArrowheads="1"/>
          </p:cNvSpPr>
          <p:nvPr>
            <p:ph sz="half" idx="14"/>
          </p:nvPr>
        </p:nvSpPr>
        <p:spPr bwMode="auto">
          <a:xfrm>
            <a:off x="1261326" y="5284049"/>
            <a:ext cx="4629194" cy="769441"/>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mj-lt"/>
              </a:rPr>
              <a:t>AUSGABE</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a:ln>
                  <a:noFill/>
                </a:ln>
                <a:solidFill>
                  <a:schemeClr val="tx1"/>
                </a:solidFill>
                <a:effectLst/>
                <a:latin typeface="+mj-lt"/>
              </a:rPr>
              <a:t>@["Hello", "World", "!"]</a:t>
            </a:r>
            <a:br>
              <a:rPr kumimoji="0" lang="de-DE" altLang="de-DE" b="0" i="0" u="none" strike="noStrike" cap="none" normalizeH="0" baseline="0" dirty="0">
                <a:ln>
                  <a:noFill/>
                </a:ln>
                <a:solidFill>
                  <a:schemeClr val="tx1"/>
                </a:solidFill>
                <a:effectLst/>
                <a:latin typeface="+mj-lt"/>
              </a:rPr>
            </a:br>
            <a:r>
              <a:rPr kumimoji="0" lang="de-DE" altLang="de-DE" b="0" i="0" u="none" strike="noStrike" cap="none" normalizeH="0" baseline="0" dirty="0">
                <a:ln>
                  <a:noFill/>
                </a:ln>
                <a:solidFill>
                  <a:schemeClr val="tx1"/>
                </a:solidFill>
                <a:effectLst/>
                <a:latin typeface="+mj-lt"/>
              </a:rPr>
              <a:t>World</a:t>
            </a:r>
          </a:p>
        </p:txBody>
      </p:sp>
      <p:sp>
        <p:nvSpPr>
          <p:cNvPr id="28" name="Textfeld 27">
            <a:extLst>
              <a:ext uri="{FF2B5EF4-FFF2-40B4-BE49-F238E27FC236}">
                <a16:creationId xmlns:a16="http://schemas.microsoft.com/office/drawing/2014/main" id="{575B4F9B-D1B8-AA31-2FC1-56230D900F11}"/>
              </a:ext>
            </a:extLst>
          </p:cNvPr>
          <p:cNvSpPr txBox="1"/>
          <p:nvPr/>
        </p:nvSpPr>
        <p:spPr>
          <a:xfrm>
            <a:off x="10351606" y="2657480"/>
            <a:ext cx="1724438" cy="1200329"/>
          </a:xfrm>
          <a:prstGeom prst="rect">
            <a:avLst/>
          </a:prstGeom>
          <a:noFill/>
          <a:ln>
            <a:solidFill>
              <a:schemeClr val="bg1">
                <a:lumMod val="85000"/>
              </a:schemeClr>
            </a:solidFill>
          </a:ln>
        </p:spPr>
        <p:txBody>
          <a:bodyPr wrap="square" rtlCol="0">
            <a:spAutoFit/>
          </a:bodyPr>
          <a:lstStyle/>
          <a:p>
            <a:r>
              <a:rPr lang="de-DE" sz="1600" dirty="0"/>
              <a:t>AUSGABE</a:t>
            </a:r>
          </a:p>
          <a:p>
            <a:r>
              <a:rPr lang="de-DE" sz="1400" dirty="0"/>
              <a:t>@[1, 2, 3, 4, 5, 6, 7]</a:t>
            </a:r>
          </a:p>
          <a:p>
            <a:r>
              <a:rPr lang="de-DE" sz="1400" dirty="0"/>
              <a:t>@[1, 2, 3, 4]</a:t>
            </a:r>
          </a:p>
          <a:p>
            <a:r>
              <a:rPr lang="de-DE" sz="1400" dirty="0"/>
              <a:t>@[1, 2, 3, 4]</a:t>
            </a:r>
          </a:p>
          <a:p>
            <a:r>
              <a:rPr lang="de-DE" sz="1400" dirty="0"/>
              <a:t>@[2, 4, 6, 8]</a:t>
            </a:r>
          </a:p>
        </p:txBody>
      </p:sp>
      <p:sp>
        <p:nvSpPr>
          <p:cNvPr id="29" name="Scrollen: vertikal 28">
            <a:extLst>
              <a:ext uri="{FF2B5EF4-FFF2-40B4-BE49-F238E27FC236}">
                <a16:creationId xmlns:a16="http://schemas.microsoft.com/office/drawing/2014/main" id="{922C5105-5D60-8552-F772-ACDF2FA79419}"/>
              </a:ext>
            </a:extLst>
          </p:cNvPr>
          <p:cNvSpPr/>
          <p:nvPr/>
        </p:nvSpPr>
        <p:spPr>
          <a:xfrm>
            <a:off x="3672509" y="4640261"/>
            <a:ext cx="2423491" cy="557241"/>
          </a:xfrm>
          <a:prstGeom prst="verticalScroll">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var a =@[“Hello“, “Nim“]</a:t>
            </a:r>
          </a:p>
        </p:txBody>
      </p:sp>
    </p:spTree>
    <p:extLst>
      <p:ext uri="{BB962C8B-B14F-4D97-AF65-F5344CB8AC3E}">
        <p14:creationId xmlns:p14="http://schemas.microsoft.com/office/powerpoint/2010/main" val="147880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9C2B0-C30A-185A-A625-D9578B1A3782}"/>
              </a:ext>
            </a:extLst>
          </p:cNvPr>
          <p:cNvSpPr>
            <a:spLocks noGrp="1"/>
          </p:cNvSpPr>
          <p:nvPr>
            <p:ph type="title"/>
          </p:nvPr>
        </p:nvSpPr>
        <p:spPr/>
        <p:txBody>
          <a:bodyPr/>
          <a:lstStyle/>
          <a:p>
            <a:r>
              <a:rPr lang="de-DE" dirty="0"/>
              <a:t>ADVANCED DATATYPES</a:t>
            </a:r>
          </a:p>
        </p:txBody>
      </p:sp>
      <p:sp>
        <p:nvSpPr>
          <p:cNvPr id="3" name="Textplatzhalter 2">
            <a:extLst>
              <a:ext uri="{FF2B5EF4-FFF2-40B4-BE49-F238E27FC236}">
                <a16:creationId xmlns:a16="http://schemas.microsoft.com/office/drawing/2014/main" id="{6D59CF89-DA07-1029-A6A9-1CACC0086196}"/>
              </a:ext>
            </a:extLst>
          </p:cNvPr>
          <p:cNvSpPr>
            <a:spLocks noGrp="1"/>
          </p:cNvSpPr>
          <p:nvPr>
            <p:ph type="body" idx="1"/>
          </p:nvPr>
        </p:nvSpPr>
        <p:spPr>
          <a:xfrm>
            <a:off x="1243103" y="2547278"/>
            <a:ext cx="2882475" cy="388677"/>
          </a:xfrm>
        </p:spPr>
        <p:txBody>
          <a:bodyPr/>
          <a:lstStyle/>
          <a:p>
            <a:r>
              <a:rPr lang="de-DE" dirty="0"/>
              <a:t>TUPLES</a:t>
            </a:r>
          </a:p>
        </p:txBody>
      </p:sp>
      <p:sp>
        <p:nvSpPr>
          <p:cNvPr id="8" name="Inhaltsplatzhalter 7">
            <a:extLst>
              <a:ext uri="{FF2B5EF4-FFF2-40B4-BE49-F238E27FC236}">
                <a16:creationId xmlns:a16="http://schemas.microsoft.com/office/drawing/2014/main" id="{6A45A20C-EBA9-75C8-C257-9E5059564253}"/>
              </a:ext>
            </a:extLst>
          </p:cNvPr>
          <p:cNvSpPr>
            <a:spLocks noGrp="1"/>
          </p:cNvSpPr>
          <p:nvPr>
            <p:ph sz="half" idx="14"/>
          </p:nvPr>
        </p:nvSpPr>
        <p:spPr>
          <a:xfrm>
            <a:off x="8290052" y="2981675"/>
            <a:ext cx="2374635" cy="1537494"/>
          </a:xfrm>
          <a:ln>
            <a:solidFill>
              <a:schemeClr val="bg1">
                <a:lumMod val="85000"/>
              </a:schemeClr>
            </a:solidFill>
          </a:ln>
        </p:spPr>
        <p:txBody>
          <a:bodyPr/>
          <a:lstStyle/>
          <a:p>
            <a:pPr>
              <a:spcBef>
                <a:spcPts val="600"/>
              </a:spcBef>
            </a:pPr>
            <a:r>
              <a:rPr lang="de-DE" sz="1600" dirty="0"/>
              <a:t>AUSGABE</a:t>
            </a:r>
          </a:p>
          <a:p>
            <a:pPr>
              <a:spcBef>
                <a:spcPts val="600"/>
              </a:spcBef>
            </a:pPr>
            <a:r>
              <a:rPr lang="de-DE" dirty="0"/>
              <a:t>(“Nim“, 2.0)</a:t>
            </a:r>
          </a:p>
          <a:p>
            <a:pPr>
              <a:spcBef>
                <a:spcPts val="600"/>
              </a:spcBef>
            </a:pPr>
            <a:r>
              <a:rPr lang="de-DE" dirty="0"/>
              <a:t>Nim</a:t>
            </a:r>
          </a:p>
          <a:p>
            <a:pPr>
              <a:spcBef>
                <a:spcPts val="600"/>
              </a:spcBef>
            </a:pPr>
            <a:r>
              <a:rPr lang="de-DE" dirty="0"/>
              <a:t>(name: “Daniel“, age: 19)</a:t>
            </a:r>
          </a:p>
          <a:p>
            <a:pPr>
              <a:spcBef>
                <a:spcPts val="600"/>
              </a:spcBef>
            </a:pPr>
            <a:r>
              <a:rPr lang="de-DE" dirty="0"/>
              <a:t>Daniel</a:t>
            </a:r>
          </a:p>
        </p:txBody>
      </p:sp>
      <p:sp>
        <p:nvSpPr>
          <p:cNvPr id="9" name="Fußzeilenplatzhalter 8">
            <a:extLst>
              <a:ext uri="{FF2B5EF4-FFF2-40B4-BE49-F238E27FC236}">
                <a16:creationId xmlns:a16="http://schemas.microsoft.com/office/drawing/2014/main" id="{94992927-B275-B830-81A9-4A149577F525}"/>
              </a:ext>
            </a:extLst>
          </p:cNvPr>
          <p:cNvSpPr>
            <a:spLocks noGrp="1"/>
          </p:cNvSpPr>
          <p:nvPr>
            <p:ph type="ftr" sz="quarter" idx="11"/>
          </p:nvPr>
        </p:nvSpPr>
        <p:spPr/>
        <p:txBody>
          <a:bodyPr/>
          <a:lstStyle/>
          <a:p>
            <a:pPr rtl="0"/>
            <a:r>
              <a:rPr lang="de" dirty="0"/>
              <a:t>ADVANCED DATATYPES</a:t>
            </a:r>
          </a:p>
        </p:txBody>
      </p:sp>
      <p:sp>
        <p:nvSpPr>
          <p:cNvPr id="10" name="Foliennummernplatzhalter 9">
            <a:extLst>
              <a:ext uri="{FF2B5EF4-FFF2-40B4-BE49-F238E27FC236}">
                <a16:creationId xmlns:a16="http://schemas.microsoft.com/office/drawing/2014/main" id="{9281576F-A15E-97E4-820A-552C63273C0A}"/>
              </a:ext>
            </a:extLst>
          </p:cNvPr>
          <p:cNvSpPr>
            <a:spLocks noGrp="1"/>
          </p:cNvSpPr>
          <p:nvPr>
            <p:ph type="sldNum" sz="quarter" idx="12"/>
          </p:nvPr>
        </p:nvSpPr>
        <p:spPr/>
        <p:txBody>
          <a:bodyPr/>
          <a:lstStyle/>
          <a:p>
            <a:pPr rtl="0"/>
            <a:fld id="{B5CEABB6-07DC-46E8-9B57-56EC44A396E5}" type="slidenum">
              <a:rPr lang="en-US" smtClean="0"/>
              <a:t>11</a:t>
            </a:fld>
            <a:endParaRPr lang="en-US" dirty="0"/>
          </a:p>
        </p:txBody>
      </p:sp>
      <p:pic>
        <p:nvPicPr>
          <p:cNvPr id="18" name="Inhaltsplatzhalter 17">
            <a:extLst>
              <a:ext uri="{FF2B5EF4-FFF2-40B4-BE49-F238E27FC236}">
                <a16:creationId xmlns:a16="http://schemas.microsoft.com/office/drawing/2014/main" id="{B054EE3A-6C33-3980-DD9B-978BC8CA828C}"/>
              </a:ext>
            </a:extLst>
          </p:cNvPr>
          <p:cNvPicPr>
            <a:picLocks noGrp="1" noChangeAspect="1"/>
          </p:cNvPicPr>
          <p:nvPr>
            <p:ph sz="half" idx="2"/>
          </p:nvPr>
        </p:nvPicPr>
        <p:blipFill>
          <a:blip r:embed="rId2"/>
          <a:stretch>
            <a:fillRect/>
          </a:stretch>
        </p:blipFill>
        <p:spPr>
          <a:xfrm>
            <a:off x="1242678" y="2981675"/>
            <a:ext cx="5652398" cy="2559390"/>
          </a:xfrm>
        </p:spPr>
      </p:pic>
      <p:sp>
        <p:nvSpPr>
          <p:cNvPr id="19" name="Scrollen: vertikal 18">
            <a:extLst>
              <a:ext uri="{FF2B5EF4-FFF2-40B4-BE49-F238E27FC236}">
                <a16:creationId xmlns:a16="http://schemas.microsoft.com/office/drawing/2014/main" id="{9B15367B-42CE-E8C1-B45E-3331214B7E82}"/>
              </a:ext>
            </a:extLst>
          </p:cNvPr>
          <p:cNvSpPr/>
          <p:nvPr/>
        </p:nvSpPr>
        <p:spPr>
          <a:xfrm>
            <a:off x="5779604" y="5094798"/>
            <a:ext cx="1923221" cy="491987"/>
          </a:xfrm>
          <a:prstGeom prst="verticalScroll">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var a = (“Nim“, 2.0)</a:t>
            </a:r>
          </a:p>
        </p:txBody>
      </p:sp>
    </p:spTree>
    <p:extLst>
      <p:ext uri="{BB962C8B-B14F-4D97-AF65-F5344CB8AC3E}">
        <p14:creationId xmlns:p14="http://schemas.microsoft.com/office/powerpoint/2010/main" val="2527044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32C86-F1B3-E942-EBAD-00AC484BA445}"/>
              </a:ext>
            </a:extLst>
          </p:cNvPr>
          <p:cNvSpPr>
            <a:spLocks noGrp="1"/>
          </p:cNvSpPr>
          <p:nvPr>
            <p:ph type="title"/>
          </p:nvPr>
        </p:nvSpPr>
        <p:spPr/>
        <p:txBody>
          <a:bodyPr/>
          <a:lstStyle/>
          <a:p>
            <a:r>
              <a:rPr lang="de-DE" dirty="0"/>
              <a:t>ADVANCED DATATYPES</a:t>
            </a:r>
          </a:p>
        </p:txBody>
      </p:sp>
      <p:sp>
        <p:nvSpPr>
          <p:cNvPr id="3" name="Textplatzhalter 2">
            <a:extLst>
              <a:ext uri="{FF2B5EF4-FFF2-40B4-BE49-F238E27FC236}">
                <a16:creationId xmlns:a16="http://schemas.microsoft.com/office/drawing/2014/main" id="{DD223FA6-905C-CFAA-D72C-9ABE2D62ADB4}"/>
              </a:ext>
            </a:extLst>
          </p:cNvPr>
          <p:cNvSpPr>
            <a:spLocks noGrp="1"/>
          </p:cNvSpPr>
          <p:nvPr>
            <p:ph type="body" idx="1"/>
          </p:nvPr>
        </p:nvSpPr>
        <p:spPr>
          <a:xfrm>
            <a:off x="1243104" y="2577628"/>
            <a:ext cx="2882475" cy="398616"/>
          </a:xfrm>
        </p:spPr>
        <p:txBody>
          <a:bodyPr/>
          <a:lstStyle/>
          <a:p>
            <a:r>
              <a:rPr lang="de-DE" dirty="0"/>
              <a:t>ENUMS</a:t>
            </a:r>
          </a:p>
        </p:txBody>
      </p:sp>
      <p:pic>
        <p:nvPicPr>
          <p:cNvPr id="14" name="Inhaltsplatzhalter 13">
            <a:extLst>
              <a:ext uri="{FF2B5EF4-FFF2-40B4-BE49-F238E27FC236}">
                <a16:creationId xmlns:a16="http://schemas.microsoft.com/office/drawing/2014/main" id="{491B88B7-241F-DE87-6CB3-114022034305}"/>
              </a:ext>
            </a:extLst>
          </p:cNvPr>
          <p:cNvPicPr>
            <a:picLocks noGrp="1" noChangeAspect="1"/>
          </p:cNvPicPr>
          <p:nvPr>
            <p:ph sz="half" idx="2"/>
          </p:nvPr>
        </p:nvPicPr>
        <p:blipFill>
          <a:blip r:embed="rId2"/>
          <a:stretch>
            <a:fillRect/>
          </a:stretch>
        </p:blipFill>
        <p:spPr>
          <a:xfrm>
            <a:off x="1242587" y="3051056"/>
            <a:ext cx="3548073" cy="2417124"/>
          </a:xfrm>
        </p:spPr>
      </p:pic>
      <p:sp>
        <p:nvSpPr>
          <p:cNvPr id="8" name="Inhaltsplatzhalter 7">
            <a:extLst>
              <a:ext uri="{FF2B5EF4-FFF2-40B4-BE49-F238E27FC236}">
                <a16:creationId xmlns:a16="http://schemas.microsoft.com/office/drawing/2014/main" id="{6A49B8F2-8189-7479-38C6-DE407EC34551}"/>
              </a:ext>
            </a:extLst>
          </p:cNvPr>
          <p:cNvSpPr>
            <a:spLocks noGrp="1"/>
          </p:cNvSpPr>
          <p:nvPr>
            <p:ph sz="half" idx="14"/>
          </p:nvPr>
        </p:nvSpPr>
        <p:spPr>
          <a:xfrm>
            <a:off x="8295021" y="3051056"/>
            <a:ext cx="1629201" cy="1194594"/>
          </a:xfrm>
          <a:ln>
            <a:solidFill>
              <a:schemeClr val="bg1">
                <a:lumMod val="85000"/>
              </a:schemeClr>
            </a:solidFill>
          </a:ln>
        </p:spPr>
        <p:txBody>
          <a:bodyPr/>
          <a:lstStyle/>
          <a:p>
            <a:pPr>
              <a:spcBef>
                <a:spcPts val="600"/>
              </a:spcBef>
            </a:pPr>
            <a:r>
              <a:rPr lang="de-DE" sz="1600" dirty="0"/>
              <a:t>AUSGABE</a:t>
            </a:r>
          </a:p>
          <a:p>
            <a:pPr>
              <a:spcBef>
                <a:spcPts val="600"/>
              </a:spcBef>
            </a:pPr>
            <a:r>
              <a:rPr lang="de-DE" dirty="0"/>
              <a:t>Color</a:t>
            </a:r>
          </a:p>
          <a:p>
            <a:pPr>
              <a:spcBef>
                <a:spcPts val="600"/>
              </a:spcBef>
            </a:pPr>
            <a:r>
              <a:rPr lang="de-DE" dirty="0"/>
              <a:t>RED</a:t>
            </a:r>
          </a:p>
        </p:txBody>
      </p:sp>
      <p:sp>
        <p:nvSpPr>
          <p:cNvPr id="9" name="Fußzeilenplatzhalter 8">
            <a:extLst>
              <a:ext uri="{FF2B5EF4-FFF2-40B4-BE49-F238E27FC236}">
                <a16:creationId xmlns:a16="http://schemas.microsoft.com/office/drawing/2014/main" id="{A7DA3533-168C-FC13-5993-5FAF32037FBC}"/>
              </a:ext>
            </a:extLst>
          </p:cNvPr>
          <p:cNvSpPr>
            <a:spLocks noGrp="1"/>
          </p:cNvSpPr>
          <p:nvPr>
            <p:ph type="ftr" sz="quarter" idx="11"/>
          </p:nvPr>
        </p:nvSpPr>
        <p:spPr/>
        <p:txBody>
          <a:bodyPr/>
          <a:lstStyle/>
          <a:p>
            <a:pPr rtl="0"/>
            <a:r>
              <a:rPr lang="de" dirty="0"/>
              <a:t>ADVANCED DATATYPES</a:t>
            </a:r>
          </a:p>
        </p:txBody>
      </p:sp>
      <p:sp>
        <p:nvSpPr>
          <p:cNvPr id="10" name="Foliennummernplatzhalter 9">
            <a:extLst>
              <a:ext uri="{FF2B5EF4-FFF2-40B4-BE49-F238E27FC236}">
                <a16:creationId xmlns:a16="http://schemas.microsoft.com/office/drawing/2014/main" id="{7DA6300F-911A-0A0D-F31C-6EFEA981CBE6}"/>
              </a:ext>
            </a:extLst>
          </p:cNvPr>
          <p:cNvSpPr>
            <a:spLocks noGrp="1"/>
          </p:cNvSpPr>
          <p:nvPr>
            <p:ph type="sldNum" sz="quarter" idx="12"/>
          </p:nvPr>
        </p:nvSpPr>
        <p:spPr/>
        <p:txBody>
          <a:bodyPr/>
          <a:lstStyle/>
          <a:p>
            <a:pPr rtl="0"/>
            <a:fld id="{B5CEABB6-07DC-46E8-9B57-56EC44A396E5}" type="slidenum">
              <a:rPr lang="en-US" smtClean="0"/>
              <a:t>12</a:t>
            </a:fld>
            <a:endParaRPr lang="en-US" dirty="0"/>
          </a:p>
        </p:txBody>
      </p:sp>
      <p:sp>
        <p:nvSpPr>
          <p:cNvPr id="15" name="Scrollen: vertikal 14">
            <a:extLst>
              <a:ext uri="{FF2B5EF4-FFF2-40B4-BE49-F238E27FC236}">
                <a16:creationId xmlns:a16="http://schemas.microsoft.com/office/drawing/2014/main" id="{8594CD4E-B66C-8F51-BEB6-9739EE341F89}"/>
              </a:ext>
            </a:extLst>
          </p:cNvPr>
          <p:cNvSpPr/>
          <p:nvPr/>
        </p:nvSpPr>
        <p:spPr>
          <a:xfrm>
            <a:off x="4179403" y="2787926"/>
            <a:ext cx="2922105" cy="860427"/>
          </a:xfrm>
          <a:prstGeom prst="verticalScroll">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var textColor: Color = Color.RED</a:t>
            </a:r>
          </a:p>
          <a:p>
            <a:pPr algn="ctr"/>
            <a:r>
              <a:rPr lang="de-DE" sz="1400" dirty="0">
                <a:solidFill>
                  <a:schemeClr val="tx1"/>
                </a:solidFill>
              </a:rPr>
              <a:t>oder</a:t>
            </a:r>
          </a:p>
          <a:p>
            <a:pPr algn="ctr"/>
            <a:r>
              <a:rPr lang="de-DE" sz="1400" dirty="0">
                <a:solidFill>
                  <a:schemeClr val="tx1"/>
                </a:solidFill>
              </a:rPr>
              <a:t>var textColor = RED</a:t>
            </a:r>
          </a:p>
        </p:txBody>
      </p:sp>
    </p:spTree>
    <p:extLst>
      <p:ext uri="{BB962C8B-B14F-4D97-AF65-F5344CB8AC3E}">
        <p14:creationId xmlns:p14="http://schemas.microsoft.com/office/powerpoint/2010/main" val="696584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A6F7BB-30A8-4980-AD4A-2FB0B53FA6C9}"/>
              </a:ext>
            </a:extLst>
          </p:cNvPr>
          <p:cNvSpPr>
            <a:spLocks noGrp="1"/>
          </p:cNvSpPr>
          <p:nvPr>
            <p:ph type="title"/>
          </p:nvPr>
        </p:nvSpPr>
        <p:spPr>
          <a:xfrm>
            <a:off x="-35035" y="-117839"/>
            <a:ext cx="8421688" cy="1325563"/>
          </a:xfrm>
        </p:spPr>
        <p:txBody>
          <a:bodyPr rtlCol="0"/>
          <a:lstStyle/>
          <a:p>
            <a:pPr rtl="0"/>
            <a:r>
              <a:rPr lang="de-DE" dirty="0"/>
              <a:t>BEDINGUNGEN</a:t>
            </a:r>
          </a:p>
        </p:txBody>
      </p:sp>
      <p:sp>
        <p:nvSpPr>
          <p:cNvPr id="24" name="Textplatzhalter 23">
            <a:extLst>
              <a:ext uri="{FF2B5EF4-FFF2-40B4-BE49-F238E27FC236}">
                <a16:creationId xmlns:a16="http://schemas.microsoft.com/office/drawing/2014/main" id="{7BAD1FFF-8B97-4CD1-85E7-B7738EAD28CD}"/>
              </a:ext>
            </a:extLst>
          </p:cNvPr>
          <p:cNvSpPr>
            <a:spLocks noGrp="1"/>
          </p:cNvSpPr>
          <p:nvPr>
            <p:ph type="body" idx="1"/>
          </p:nvPr>
        </p:nvSpPr>
        <p:spPr>
          <a:xfrm>
            <a:off x="701342" y="909189"/>
            <a:ext cx="8421688" cy="1103625"/>
          </a:xfrm>
          <a:ln>
            <a:solidFill>
              <a:schemeClr val="accent1"/>
            </a:solidFill>
          </a:ln>
        </p:spPr>
        <p:txBody>
          <a:bodyPr rtlCol="0"/>
          <a:lstStyle/>
          <a:p>
            <a:pPr algn="l" rtl="0"/>
            <a:r>
              <a:rPr lang="de-DE" sz="1800" b="1" dirty="0"/>
              <a:t>1. If </a:t>
            </a:r>
            <a:r>
              <a:rPr lang="de-DE" sz="1800" b="1" dirty="0" err="1"/>
              <a:t>statement</a:t>
            </a:r>
            <a:r>
              <a:rPr lang="de-DE" sz="1800" b="1" dirty="0"/>
              <a:t>:</a:t>
            </a:r>
          </a:p>
          <a:p>
            <a:pPr rtl="0"/>
            <a:r>
              <a:rPr lang="de-DE" sz="1800" dirty="0"/>
              <a:t>Syntax:       if &lt;Bedingung&gt;: </a:t>
            </a:r>
          </a:p>
          <a:p>
            <a:pPr rtl="0"/>
            <a:r>
              <a:rPr lang="de-DE" sz="1800" dirty="0"/>
              <a:t>                     &lt;Ausführung&gt;     </a:t>
            </a:r>
          </a:p>
        </p:txBody>
      </p:sp>
      <p:sp>
        <p:nvSpPr>
          <p:cNvPr id="33" name="Textplatzhalter 32">
            <a:extLst>
              <a:ext uri="{FF2B5EF4-FFF2-40B4-BE49-F238E27FC236}">
                <a16:creationId xmlns:a16="http://schemas.microsoft.com/office/drawing/2014/main" id="{10C8C8C1-99D8-4034-A628-DECEB703BA1D}"/>
              </a:ext>
            </a:extLst>
          </p:cNvPr>
          <p:cNvSpPr>
            <a:spLocks noGrp="1"/>
          </p:cNvSpPr>
          <p:nvPr>
            <p:ph type="body" idx="18"/>
          </p:nvPr>
        </p:nvSpPr>
        <p:spPr>
          <a:xfrm>
            <a:off x="1290234" y="2129058"/>
            <a:ext cx="7457224" cy="2049343"/>
          </a:xfrm>
          <a:ln>
            <a:solidFill>
              <a:schemeClr val="accent1"/>
            </a:solidFill>
          </a:ln>
        </p:spPr>
        <p:txBody>
          <a:bodyPr rtlCol="0"/>
          <a:lstStyle/>
          <a:p>
            <a:pPr algn="l" rtl="0"/>
            <a:r>
              <a:rPr lang="de-DE" sz="1800" b="1" dirty="0"/>
              <a:t>1a. Else </a:t>
            </a:r>
            <a:r>
              <a:rPr lang="de-DE" sz="1800" b="1" dirty="0" err="1"/>
              <a:t>statement</a:t>
            </a:r>
            <a:r>
              <a:rPr lang="de-DE" sz="1800" b="1" dirty="0"/>
              <a:t>:</a:t>
            </a:r>
          </a:p>
          <a:p>
            <a:pPr rtl="0"/>
            <a:r>
              <a:rPr lang="de-DE" sz="1800" dirty="0"/>
              <a:t>Syntax:          if &lt;Bedingung&gt;:</a:t>
            </a:r>
          </a:p>
          <a:p>
            <a:pPr rtl="0"/>
            <a:r>
              <a:rPr lang="de-DE" sz="1800" dirty="0"/>
              <a:t>                              &lt;Block&gt;</a:t>
            </a:r>
          </a:p>
          <a:p>
            <a:pPr rtl="0"/>
            <a:r>
              <a:rPr lang="de-DE" sz="1800" dirty="0"/>
              <a:t>     </a:t>
            </a:r>
            <a:r>
              <a:rPr lang="de-DE" sz="1800" dirty="0" err="1"/>
              <a:t>else</a:t>
            </a:r>
            <a:r>
              <a:rPr lang="de-DE" sz="1800" dirty="0"/>
              <a:t>:</a:t>
            </a:r>
          </a:p>
          <a:p>
            <a:pPr rtl="0"/>
            <a:r>
              <a:rPr lang="de-DE" sz="1800" dirty="0"/>
              <a:t>                                       &lt;alternativer Block&gt;</a:t>
            </a:r>
          </a:p>
        </p:txBody>
      </p:sp>
      <p:sp>
        <p:nvSpPr>
          <p:cNvPr id="34" name="Textplatzhalter 33">
            <a:extLst>
              <a:ext uri="{FF2B5EF4-FFF2-40B4-BE49-F238E27FC236}">
                <a16:creationId xmlns:a16="http://schemas.microsoft.com/office/drawing/2014/main" id="{08CA58D6-00FD-4D81-A0F6-215C4D558912}"/>
              </a:ext>
            </a:extLst>
          </p:cNvPr>
          <p:cNvSpPr>
            <a:spLocks noGrp="1"/>
          </p:cNvSpPr>
          <p:nvPr>
            <p:ph type="body" idx="19"/>
          </p:nvPr>
        </p:nvSpPr>
        <p:spPr>
          <a:xfrm>
            <a:off x="1885156" y="4542647"/>
            <a:ext cx="8421688" cy="2299619"/>
          </a:xfrm>
          <a:ln>
            <a:solidFill>
              <a:schemeClr val="accent1"/>
            </a:solidFill>
          </a:ln>
        </p:spPr>
        <p:txBody>
          <a:bodyPr rtlCol="0"/>
          <a:lstStyle/>
          <a:p>
            <a:pPr algn="l" rtl="0"/>
            <a:r>
              <a:rPr lang="de-DE" sz="1800" b="1" dirty="0"/>
              <a:t>1b. Elif: </a:t>
            </a:r>
          </a:p>
          <a:p>
            <a:pPr rtl="0"/>
            <a:r>
              <a:rPr lang="de-DE" sz="1800" dirty="0"/>
              <a:t>Syntax:       if &lt;Bedingung1&gt;:</a:t>
            </a:r>
          </a:p>
          <a:p>
            <a:pPr rtl="0"/>
            <a:r>
              <a:rPr lang="de-DE" sz="1800" dirty="0"/>
              <a:t>                     &lt;block1&gt;</a:t>
            </a:r>
          </a:p>
          <a:p>
            <a:pPr rtl="0"/>
            <a:r>
              <a:rPr lang="de-DE" sz="1800" dirty="0"/>
              <a:t>                  </a:t>
            </a:r>
            <a:r>
              <a:rPr lang="de-DE" sz="1800" dirty="0" err="1"/>
              <a:t>elif</a:t>
            </a:r>
            <a:r>
              <a:rPr lang="de-DE" sz="1800" dirty="0"/>
              <a:t> &lt;Bedinung2&gt;:</a:t>
            </a:r>
          </a:p>
          <a:p>
            <a:pPr rtl="0"/>
            <a:r>
              <a:rPr lang="de-DE" sz="1800" dirty="0"/>
              <a:t>                      &lt;block2&gt;</a:t>
            </a:r>
          </a:p>
          <a:p>
            <a:pPr rtl="0"/>
            <a:r>
              <a:rPr lang="de-DE" sz="1800" dirty="0" err="1"/>
              <a:t>else</a:t>
            </a:r>
            <a:r>
              <a:rPr lang="de-DE" sz="1800" dirty="0"/>
              <a:t>:</a:t>
            </a:r>
          </a:p>
          <a:p>
            <a:pPr rtl="0"/>
            <a:r>
              <a:rPr lang="de-DE" sz="1800" dirty="0"/>
              <a:t>                       &lt;</a:t>
            </a:r>
            <a:r>
              <a:rPr lang="de-DE" sz="1800" dirty="0" err="1"/>
              <a:t>block_else</a:t>
            </a:r>
            <a:r>
              <a:rPr lang="de-DE" sz="1800" dirty="0"/>
              <a:t>&gt;</a:t>
            </a:r>
          </a:p>
          <a:p>
            <a:pPr rtl="0"/>
            <a:endParaRPr lang="de-DE" dirty="0"/>
          </a:p>
        </p:txBody>
      </p:sp>
      <p:sp>
        <p:nvSpPr>
          <p:cNvPr id="4" name="Fußzeilenplatzhalter 3">
            <a:extLst>
              <a:ext uri="{FF2B5EF4-FFF2-40B4-BE49-F238E27FC236}">
                <a16:creationId xmlns:a16="http://schemas.microsoft.com/office/drawing/2014/main" id="{33808A03-6EC3-48BE-9D18-5A746D09243E}"/>
              </a:ext>
            </a:extLst>
          </p:cNvPr>
          <p:cNvSpPr>
            <a:spLocks noGrp="1"/>
          </p:cNvSpPr>
          <p:nvPr>
            <p:ph type="ftr" sz="quarter" idx="11"/>
          </p:nvPr>
        </p:nvSpPr>
        <p:spPr>
          <a:xfrm>
            <a:off x="7833058" y="6370814"/>
            <a:ext cx="4114800" cy="365125"/>
          </a:xfrm>
        </p:spPr>
        <p:txBody>
          <a:bodyPr rtlCol="0"/>
          <a:lstStyle/>
          <a:p>
            <a:pPr rtl="0"/>
            <a:r>
              <a:rPr lang="de-DE" dirty="0"/>
              <a:t>Bedingungen</a:t>
            </a:r>
          </a:p>
        </p:txBody>
      </p:sp>
      <p:sp>
        <p:nvSpPr>
          <p:cNvPr id="5" name="Foliennummernplatzhalter 4">
            <a:extLst>
              <a:ext uri="{FF2B5EF4-FFF2-40B4-BE49-F238E27FC236}">
                <a16:creationId xmlns:a16="http://schemas.microsoft.com/office/drawing/2014/main" id="{46868410-BE8A-4C98-9C72-20D0A2A6A8B9}"/>
              </a:ext>
            </a:extLst>
          </p:cNvPr>
          <p:cNvSpPr>
            <a:spLocks noGrp="1"/>
          </p:cNvSpPr>
          <p:nvPr>
            <p:ph type="sldNum" sz="quarter" idx="12"/>
          </p:nvPr>
        </p:nvSpPr>
        <p:spPr>
          <a:xfrm>
            <a:off x="8747458" y="6370815"/>
            <a:ext cx="2743200" cy="365125"/>
          </a:xfrm>
        </p:spPr>
        <p:txBody>
          <a:bodyPr rtlCol="0"/>
          <a:lstStyle/>
          <a:p>
            <a:pPr rtl="0"/>
            <a:fld id="{B5CEABB6-07DC-46E8-9B57-56EC44A396E5}" type="slidenum">
              <a:rPr lang="de-DE" smtClean="0"/>
              <a:pPr rtl="0"/>
              <a:t>13</a:t>
            </a:fld>
            <a:endParaRPr lang="de-DE" dirty="0"/>
          </a:p>
        </p:txBody>
      </p:sp>
    </p:spTree>
    <p:extLst>
      <p:ext uri="{BB962C8B-B14F-4D97-AF65-F5344CB8AC3E}">
        <p14:creationId xmlns:p14="http://schemas.microsoft.com/office/powerpoint/2010/main" val="3477453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E2572-7E04-6C87-471F-9FDA68C18C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A031EE-DD5E-7FBD-5631-9F5FBB37C0AC}"/>
              </a:ext>
            </a:extLst>
          </p:cNvPr>
          <p:cNvSpPr>
            <a:spLocks noGrp="1"/>
          </p:cNvSpPr>
          <p:nvPr>
            <p:ph type="title"/>
          </p:nvPr>
        </p:nvSpPr>
        <p:spPr>
          <a:xfrm>
            <a:off x="-969243" y="-143493"/>
            <a:ext cx="8421688" cy="1325563"/>
          </a:xfrm>
        </p:spPr>
        <p:txBody>
          <a:bodyPr rtlCol="0"/>
          <a:lstStyle/>
          <a:p>
            <a:pPr rtl="0"/>
            <a:r>
              <a:rPr lang="de-DE" dirty="0"/>
              <a:t>BEDINGUNGEN</a:t>
            </a:r>
          </a:p>
        </p:txBody>
      </p:sp>
      <p:sp>
        <p:nvSpPr>
          <p:cNvPr id="24" name="Textplatzhalter 23">
            <a:extLst>
              <a:ext uri="{FF2B5EF4-FFF2-40B4-BE49-F238E27FC236}">
                <a16:creationId xmlns:a16="http://schemas.microsoft.com/office/drawing/2014/main" id="{6F635F8D-5A25-EFBE-8AFA-AFB235D40B8F}"/>
              </a:ext>
            </a:extLst>
          </p:cNvPr>
          <p:cNvSpPr>
            <a:spLocks noGrp="1"/>
          </p:cNvSpPr>
          <p:nvPr>
            <p:ph type="body" idx="1"/>
          </p:nvPr>
        </p:nvSpPr>
        <p:spPr>
          <a:xfrm>
            <a:off x="2427277" y="1096696"/>
            <a:ext cx="6253281" cy="2781704"/>
          </a:xfrm>
          <a:ln>
            <a:solidFill>
              <a:schemeClr val="accent1"/>
            </a:solidFill>
          </a:ln>
        </p:spPr>
        <p:txBody>
          <a:bodyPr rtlCol="0"/>
          <a:lstStyle/>
          <a:p>
            <a:pPr algn="l" rtl="0"/>
            <a:r>
              <a:rPr lang="de-DE" sz="1800" b="1" dirty="0"/>
              <a:t>2. Case-Statement:</a:t>
            </a:r>
          </a:p>
          <a:p>
            <a:pPr algn="l" rtl="0"/>
            <a:r>
              <a:rPr lang="de-DE" sz="1800" dirty="0"/>
              <a:t>Syntax:                    </a:t>
            </a:r>
            <a:r>
              <a:rPr lang="de-DE" sz="1600" dirty="0">
                <a:latin typeface="+mn-lt"/>
              </a:rPr>
              <a:t> </a:t>
            </a:r>
            <a:r>
              <a:rPr lang="de-DE" sz="1600" b="0" i="0" u="none" strike="noStrike" dirty="0">
                <a:solidFill>
                  <a:srgbClr val="000000"/>
                </a:solidFill>
                <a:effectLst/>
                <a:latin typeface="+mn-lt"/>
              </a:rPr>
              <a:t>case &lt;variable&gt;</a:t>
            </a:r>
          </a:p>
          <a:p>
            <a:pPr algn="l" rtl="0"/>
            <a:r>
              <a:rPr lang="de-DE" sz="1600" dirty="0">
                <a:solidFill>
                  <a:srgbClr val="000000"/>
                </a:solidFill>
                <a:latin typeface="+mn-lt"/>
              </a:rPr>
              <a:t>                                   </a:t>
            </a:r>
            <a:r>
              <a:rPr lang="de-DE" sz="1600" b="0" i="0" u="none" strike="noStrike" dirty="0" err="1">
                <a:solidFill>
                  <a:srgbClr val="000000"/>
                </a:solidFill>
                <a:effectLst/>
                <a:latin typeface="+mn-lt"/>
              </a:rPr>
              <a:t>of</a:t>
            </a:r>
            <a:r>
              <a:rPr lang="de-DE" sz="1600" b="0" i="0" u="none" strike="noStrike" dirty="0">
                <a:solidFill>
                  <a:srgbClr val="000000"/>
                </a:solidFill>
                <a:effectLst/>
                <a:latin typeface="+mn-lt"/>
              </a:rPr>
              <a:t> &lt;value1&gt;:</a:t>
            </a:r>
          </a:p>
          <a:p>
            <a:pPr algn="l" rtl="0"/>
            <a:r>
              <a:rPr lang="de-DE" sz="1600" dirty="0">
                <a:solidFill>
                  <a:srgbClr val="000000"/>
                </a:solidFill>
                <a:latin typeface="+mn-lt"/>
              </a:rPr>
              <a:t>                                       </a:t>
            </a:r>
            <a:r>
              <a:rPr lang="de-DE" sz="1600" b="0" i="0" u="none" strike="noStrike" dirty="0">
                <a:solidFill>
                  <a:srgbClr val="000000"/>
                </a:solidFill>
                <a:effectLst/>
                <a:latin typeface="+mn-lt"/>
              </a:rPr>
              <a:t> &lt;block1&gt;</a:t>
            </a:r>
          </a:p>
          <a:p>
            <a:pPr algn="l" rtl="0"/>
            <a:r>
              <a:rPr lang="de-DE" sz="1600" dirty="0">
                <a:solidFill>
                  <a:srgbClr val="000000"/>
                </a:solidFill>
                <a:latin typeface="+mn-lt"/>
              </a:rPr>
              <a:t>                                  </a:t>
            </a:r>
            <a:r>
              <a:rPr lang="de-DE" sz="1600" b="0" i="0" u="none" strike="noStrike" dirty="0">
                <a:solidFill>
                  <a:srgbClr val="000000"/>
                </a:solidFill>
                <a:effectLst/>
                <a:latin typeface="+mn-lt"/>
              </a:rPr>
              <a:t> </a:t>
            </a:r>
            <a:r>
              <a:rPr lang="de-DE" sz="1600" b="0" i="0" u="none" strike="noStrike" dirty="0" err="1">
                <a:solidFill>
                  <a:srgbClr val="000000"/>
                </a:solidFill>
                <a:effectLst/>
                <a:latin typeface="+mn-lt"/>
              </a:rPr>
              <a:t>of</a:t>
            </a:r>
            <a:r>
              <a:rPr lang="de-DE" sz="1600" b="0" i="0" u="none" strike="noStrike" dirty="0">
                <a:solidFill>
                  <a:srgbClr val="000000"/>
                </a:solidFill>
                <a:effectLst/>
                <a:latin typeface="+mn-lt"/>
              </a:rPr>
              <a:t> &lt;value2&gt;: </a:t>
            </a:r>
          </a:p>
          <a:p>
            <a:pPr algn="l" rtl="0"/>
            <a:r>
              <a:rPr lang="de-DE" sz="1600" dirty="0">
                <a:solidFill>
                  <a:srgbClr val="000000"/>
                </a:solidFill>
                <a:latin typeface="+mn-lt"/>
              </a:rPr>
              <a:t>                                       </a:t>
            </a:r>
            <a:r>
              <a:rPr lang="de-DE" sz="1600" b="0" i="0" u="none" strike="noStrike" dirty="0">
                <a:solidFill>
                  <a:srgbClr val="000000"/>
                </a:solidFill>
                <a:effectLst/>
                <a:latin typeface="+mn-lt"/>
              </a:rPr>
              <a:t>&lt;block2&gt; </a:t>
            </a:r>
          </a:p>
          <a:p>
            <a:pPr algn="l" rtl="0"/>
            <a:r>
              <a:rPr lang="de-DE" sz="1600" dirty="0">
                <a:solidFill>
                  <a:srgbClr val="000000"/>
                </a:solidFill>
                <a:latin typeface="+mn-lt"/>
              </a:rPr>
              <a:t>                                   </a:t>
            </a:r>
            <a:r>
              <a:rPr lang="de-DE" sz="1600" b="0" i="0" u="none" strike="noStrike" dirty="0" err="1">
                <a:solidFill>
                  <a:srgbClr val="000000"/>
                </a:solidFill>
                <a:effectLst/>
                <a:latin typeface="+mn-lt"/>
              </a:rPr>
              <a:t>else</a:t>
            </a:r>
            <a:r>
              <a:rPr lang="de-DE" sz="1600" b="0" i="0" u="none" strike="noStrike" dirty="0">
                <a:solidFill>
                  <a:srgbClr val="000000"/>
                </a:solidFill>
                <a:effectLst/>
                <a:latin typeface="+mn-lt"/>
              </a:rPr>
              <a:t>:</a:t>
            </a:r>
          </a:p>
          <a:p>
            <a:pPr algn="l" rtl="0"/>
            <a:r>
              <a:rPr lang="de-DE" sz="1600" dirty="0">
                <a:solidFill>
                  <a:srgbClr val="000000"/>
                </a:solidFill>
                <a:latin typeface="+mn-lt"/>
              </a:rPr>
              <a:t>                                      </a:t>
            </a:r>
            <a:r>
              <a:rPr lang="de-DE" sz="1600" b="0" i="0" u="none" strike="noStrike" dirty="0">
                <a:solidFill>
                  <a:srgbClr val="000000"/>
                </a:solidFill>
                <a:effectLst/>
                <a:latin typeface="+mn-lt"/>
              </a:rPr>
              <a:t> &lt;default block&gt;</a:t>
            </a:r>
            <a:endParaRPr lang="de-DE" sz="1600" dirty="0">
              <a:latin typeface="+mn-lt"/>
            </a:endParaRPr>
          </a:p>
        </p:txBody>
      </p:sp>
      <p:sp>
        <p:nvSpPr>
          <p:cNvPr id="33" name="Textplatzhalter 32">
            <a:extLst>
              <a:ext uri="{FF2B5EF4-FFF2-40B4-BE49-F238E27FC236}">
                <a16:creationId xmlns:a16="http://schemas.microsoft.com/office/drawing/2014/main" id="{25240E51-0DAA-1CAF-DF48-00DD670F28EF}"/>
              </a:ext>
            </a:extLst>
          </p:cNvPr>
          <p:cNvSpPr>
            <a:spLocks noGrp="1"/>
          </p:cNvSpPr>
          <p:nvPr>
            <p:ph type="body" idx="18"/>
          </p:nvPr>
        </p:nvSpPr>
        <p:spPr>
          <a:xfrm>
            <a:off x="5237377" y="4321470"/>
            <a:ext cx="6253281" cy="2049343"/>
          </a:xfrm>
          <a:ln>
            <a:solidFill>
              <a:schemeClr val="accent1"/>
            </a:solidFill>
          </a:ln>
        </p:spPr>
        <p:txBody>
          <a:bodyPr rtlCol="0"/>
          <a:lstStyle/>
          <a:p>
            <a:pPr algn="l" rtl="0"/>
            <a:r>
              <a:rPr lang="de-DE" sz="1600" dirty="0"/>
              <a:t>Besonderheiten:</a:t>
            </a:r>
          </a:p>
          <a:p>
            <a:pPr marL="285750" indent="-285750" algn="l" rtl="0">
              <a:buFont typeface="Arial" panose="020B0604020202020204" pitchFamily="34" charset="0"/>
              <a:buChar char="•"/>
            </a:pPr>
            <a:r>
              <a:rPr lang="de-DE" sz="1600" b="1" dirty="0"/>
              <a:t>Alle Fälle </a:t>
            </a:r>
            <a:r>
              <a:rPr lang="de-DE" sz="1600" dirty="0"/>
              <a:t>müssen abgedeckt werden. Fehlen Fälle gibt es einen Fehler</a:t>
            </a:r>
          </a:p>
          <a:p>
            <a:pPr marL="285750" indent="-285750" algn="l" rtl="0">
              <a:buFont typeface="Arial" panose="020B0604020202020204" pitchFamily="34" charset="0"/>
              <a:buChar char="•"/>
            </a:pPr>
            <a:r>
              <a:rPr lang="de-DE" sz="1600" dirty="0"/>
              <a:t>Mehrere Werte können in einem `</a:t>
            </a:r>
            <a:r>
              <a:rPr lang="de-DE" sz="1600" dirty="0" err="1"/>
              <a:t>of</a:t>
            </a:r>
            <a:r>
              <a:rPr lang="de-DE" sz="1600" dirty="0"/>
              <a:t>` kombiniert werden </a:t>
            </a:r>
          </a:p>
        </p:txBody>
      </p:sp>
      <p:sp>
        <p:nvSpPr>
          <p:cNvPr id="34" name="Textplatzhalter 33">
            <a:extLst>
              <a:ext uri="{FF2B5EF4-FFF2-40B4-BE49-F238E27FC236}">
                <a16:creationId xmlns:a16="http://schemas.microsoft.com/office/drawing/2014/main" id="{AF0403C9-8DCE-D426-D77F-1A7F5F39EBD4}"/>
              </a:ext>
            </a:extLst>
          </p:cNvPr>
          <p:cNvSpPr>
            <a:spLocks noGrp="1"/>
          </p:cNvSpPr>
          <p:nvPr>
            <p:ph type="body" idx="19"/>
          </p:nvPr>
        </p:nvSpPr>
        <p:spPr>
          <a:xfrm>
            <a:off x="867695" y="3878400"/>
            <a:ext cx="3511402" cy="2700305"/>
          </a:xfrm>
          <a:ln>
            <a:solidFill>
              <a:schemeClr val="accent1"/>
            </a:solidFill>
          </a:ln>
        </p:spPr>
        <p:txBody>
          <a:bodyPr rtlCol="0"/>
          <a:lstStyle/>
          <a:p>
            <a:pPr algn="l" rtl="0"/>
            <a:r>
              <a:rPr lang="de-DE" sz="1600" dirty="0"/>
              <a:t>Beispiel: </a:t>
            </a:r>
          </a:p>
          <a:p>
            <a:pPr algn="l" rtl="0"/>
            <a:r>
              <a:rPr lang="de-DE" sz="1600" dirty="0"/>
              <a:t>              case x</a:t>
            </a:r>
          </a:p>
          <a:p>
            <a:pPr algn="l" rtl="0"/>
            <a:r>
              <a:rPr lang="de-DE" sz="1600" dirty="0"/>
              <a:t>              </a:t>
            </a:r>
            <a:r>
              <a:rPr lang="de-DE" sz="1600" dirty="0" err="1"/>
              <a:t>of</a:t>
            </a:r>
            <a:r>
              <a:rPr lang="de-DE" sz="1600" dirty="0"/>
              <a:t> 5:</a:t>
            </a:r>
          </a:p>
          <a:p>
            <a:pPr algn="l" rtl="0"/>
            <a:r>
              <a:rPr lang="de-DE" sz="1600" dirty="0"/>
              <a:t>                 echo „FÜNF!“</a:t>
            </a:r>
          </a:p>
          <a:p>
            <a:pPr algn="l" rtl="0"/>
            <a:r>
              <a:rPr lang="de-DE" sz="1600" dirty="0"/>
              <a:t>              </a:t>
            </a:r>
            <a:r>
              <a:rPr lang="de-DE" sz="1600" dirty="0" err="1"/>
              <a:t>of</a:t>
            </a:r>
            <a:r>
              <a:rPr lang="de-DE" sz="1600" dirty="0"/>
              <a:t> 4, 6:</a:t>
            </a:r>
          </a:p>
          <a:p>
            <a:pPr algn="l" rtl="0"/>
            <a:r>
              <a:rPr lang="de-DE" sz="1600" dirty="0"/>
              <a:t>                 echo: „gerade Zahl!“</a:t>
            </a:r>
          </a:p>
          <a:p>
            <a:pPr algn="l" rtl="0"/>
            <a:r>
              <a:rPr lang="de-DE" sz="1600" dirty="0"/>
              <a:t>              </a:t>
            </a:r>
            <a:r>
              <a:rPr lang="de-DE" sz="1600" dirty="0" err="1"/>
              <a:t>else</a:t>
            </a:r>
            <a:r>
              <a:rPr lang="de-DE" sz="1600" dirty="0"/>
              <a:t>:</a:t>
            </a:r>
          </a:p>
          <a:p>
            <a:pPr algn="l" rtl="0"/>
            <a:r>
              <a:rPr lang="de-DE" sz="1600" dirty="0"/>
              <a:t>                   echo „Unbekannt“</a:t>
            </a:r>
          </a:p>
        </p:txBody>
      </p:sp>
      <p:sp>
        <p:nvSpPr>
          <p:cNvPr id="4" name="Fußzeilenplatzhalter 3">
            <a:extLst>
              <a:ext uri="{FF2B5EF4-FFF2-40B4-BE49-F238E27FC236}">
                <a16:creationId xmlns:a16="http://schemas.microsoft.com/office/drawing/2014/main" id="{639BC106-2AE8-919E-5F3A-634B12B1E549}"/>
              </a:ext>
            </a:extLst>
          </p:cNvPr>
          <p:cNvSpPr>
            <a:spLocks noGrp="1"/>
          </p:cNvSpPr>
          <p:nvPr>
            <p:ph type="ftr" sz="quarter" idx="11"/>
          </p:nvPr>
        </p:nvSpPr>
        <p:spPr>
          <a:xfrm>
            <a:off x="7833058" y="6370814"/>
            <a:ext cx="4114800" cy="365125"/>
          </a:xfrm>
        </p:spPr>
        <p:txBody>
          <a:bodyPr rtlCol="0"/>
          <a:lstStyle/>
          <a:p>
            <a:pPr rtl="0"/>
            <a:r>
              <a:rPr lang="de-DE" dirty="0"/>
              <a:t>Bedingungen</a:t>
            </a:r>
          </a:p>
        </p:txBody>
      </p:sp>
      <p:sp>
        <p:nvSpPr>
          <p:cNvPr id="5" name="Foliennummernplatzhalter 4">
            <a:extLst>
              <a:ext uri="{FF2B5EF4-FFF2-40B4-BE49-F238E27FC236}">
                <a16:creationId xmlns:a16="http://schemas.microsoft.com/office/drawing/2014/main" id="{0A3DD903-E4F9-6945-76D4-86952C2667A4}"/>
              </a:ext>
            </a:extLst>
          </p:cNvPr>
          <p:cNvSpPr>
            <a:spLocks noGrp="1"/>
          </p:cNvSpPr>
          <p:nvPr>
            <p:ph type="sldNum" sz="quarter" idx="12"/>
          </p:nvPr>
        </p:nvSpPr>
        <p:spPr>
          <a:xfrm>
            <a:off x="8747458" y="6370815"/>
            <a:ext cx="2743200" cy="365125"/>
          </a:xfrm>
        </p:spPr>
        <p:txBody>
          <a:bodyPr rtlCol="0"/>
          <a:lstStyle/>
          <a:p>
            <a:pPr rtl="0"/>
            <a:fld id="{B5CEABB6-07DC-46E8-9B57-56EC44A396E5}" type="slidenum">
              <a:rPr lang="de-DE" smtClean="0"/>
              <a:pPr rtl="0"/>
              <a:t>14</a:t>
            </a:fld>
            <a:endParaRPr lang="de-DE" dirty="0"/>
          </a:p>
        </p:txBody>
      </p:sp>
    </p:spTree>
    <p:extLst>
      <p:ext uri="{BB962C8B-B14F-4D97-AF65-F5344CB8AC3E}">
        <p14:creationId xmlns:p14="http://schemas.microsoft.com/office/powerpoint/2010/main" val="542740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DE7F2-E890-4744-88DD-A75F5E300513}"/>
              </a:ext>
            </a:extLst>
          </p:cNvPr>
          <p:cNvSpPr>
            <a:spLocks noGrp="1"/>
          </p:cNvSpPr>
          <p:nvPr>
            <p:ph type="ctrTitle"/>
          </p:nvPr>
        </p:nvSpPr>
        <p:spPr>
          <a:xfrm>
            <a:off x="6991350" y="1509823"/>
            <a:ext cx="4279162" cy="2776943"/>
          </a:xfrm>
        </p:spPr>
        <p:txBody>
          <a:bodyPr rtlCol="0"/>
          <a:lstStyle/>
          <a:p>
            <a:pPr rtl="0"/>
            <a:r>
              <a:rPr lang="de-DE" dirty="0"/>
              <a:t>Live Aufgabe</a:t>
            </a:r>
            <a:br>
              <a:rPr lang="de-DE" dirty="0"/>
            </a:br>
            <a:br>
              <a:rPr lang="de-DE" dirty="0"/>
            </a:br>
            <a:br>
              <a:rPr lang="de-DE" dirty="0"/>
            </a:br>
            <a:r>
              <a:rPr lang="de-DE" dirty="0">
                <a:hlinkClick r:id="rId3"/>
              </a:rPr>
              <a:t>DatenTypen und Verzweigungen</a:t>
            </a:r>
            <a:endParaRPr lang="de-DE" dirty="0"/>
          </a:p>
        </p:txBody>
      </p:sp>
    </p:spTree>
    <p:extLst>
      <p:ext uri="{BB962C8B-B14F-4D97-AF65-F5344CB8AC3E}">
        <p14:creationId xmlns:p14="http://schemas.microsoft.com/office/powerpoint/2010/main" val="707789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B1B29E87-9C2C-400B-834D-4E4BD6E944D0}"/>
              </a:ext>
            </a:extLst>
          </p:cNvPr>
          <p:cNvSpPr>
            <a:spLocks noGrp="1"/>
          </p:cNvSpPr>
          <p:nvPr>
            <p:ph type="title"/>
          </p:nvPr>
        </p:nvSpPr>
        <p:spPr>
          <a:xfrm>
            <a:off x="838200" y="365125"/>
            <a:ext cx="10515600" cy="1325563"/>
          </a:xfrm>
        </p:spPr>
        <p:txBody>
          <a:bodyPr rtlCol="0" anchor="ctr">
            <a:normAutofit/>
          </a:bodyPr>
          <a:lstStyle/>
          <a:p>
            <a:pPr rtl="0"/>
            <a:r>
              <a:rPr lang="de-DE" dirty="0"/>
              <a:t>SCHLEIFEN</a:t>
            </a:r>
          </a:p>
        </p:txBody>
      </p:sp>
      <p:sp>
        <p:nvSpPr>
          <p:cNvPr id="3" name="Fußzeilenplatzhalter 2">
            <a:extLst>
              <a:ext uri="{FF2B5EF4-FFF2-40B4-BE49-F238E27FC236}">
                <a16:creationId xmlns:a16="http://schemas.microsoft.com/office/drawing/2014/main" id="{67A559BE-816C-475D-9ADA-DDFDF14A41D4}"/>
              </a:ext>
            </a:extLst>
          </p:cNvPr>
          <p:cNvSpPr>
            <a:spLocks noGrp="1"/>
          </p:cNvSpPr>
          <p:nvPr>
            <p:ph type="ftr" sz="quarter" idx="11"/>
          </p:nvPr>
        </p:nvSpPr>
        <p:spPr>
          <a:xfrm>
            <a:off x="7924800" y="6356350"/>
            <a:ext cx="4114800" cy="365125"/>
          </a:xfrm>
        </p:spPr>
        <p:txBody>
          <a:bodyPr rtlCol="0"/>
          <a:lstStyle/>
          <a:p>
            <a:pPr rtl="0"/>
            <a:r>
              <a:rPr lang="de-DE" dirty="0"/>
              <a:t>Schleifen </a:t>
            </a:r>
          </a:p>
        </p:txBody>
      </p:sp>
      <p:sp>
        <p:nvSpPr>
          <p:cNvPr id="4" name="Foliennummernplatzhalter 3">
            <a:extLst>
              <a:ext uri="{FF2B5EF4-FFF2-40B4-BE49-F238E27FC236}">
                <a16:creationId xmlns:a16="http://schemas.microsoft.com/office/drawing/2014/main" id="{A8597536-70D1-46C0-A2A2-51A6BB21DB20}"/>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e-DE" smtClean="0"/>
              <a:pPr rtl="0"/>
              <a:t>16</a:t>
            </a:fld>
            <a:endParaRPr lang="de-DE"/>
          </a:p>
        </p:txBody>
      </p:sp>
    </p:spTree>
    <p:extLst>
      <p:ext uri="{BB962C8B-B14F-4D97-AF65-F5344CB8AC3E}">
        <p14:creationId xmlns:p14="http://schemas.microsoft.com/office/powerpoint/2010/main" val="566997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E0A63-A388-49B1-A04E-27CE9BD622EF}"/>
              </a:ext>
            </a:extLst>
          </p:cNvPr>
          <p:cNvSpPr>
            <a:spLocks noGrp="1"/>
          </p:cNvSpPr>
          <p:nvPr>
            <p:ph type="title"/>
          </p:nvPr>
        </p:nvSpPr>
        <p:spPr>
          <a:xfrm>
            <a:off x="5920169" y="1152771"/>
            <a:ext cx="5431971" cy="846301"/>
          </a:xfrm>
        </p:spPr>
        <p:txBody>
          <a:bodyPr rtlCol="0"/>
          <a:lstStyle/>
          <a:p>
            <a:pPr rtl="0"/>
            <a:r>
              <a:rPr lang="de-DE"/>
              <a:t>GESCHÄFTSMODELL</a:t>
            </a:r>
            <a:endParaRPr lang="de-DE" dirty="0"/>
          </a:p>
        </p:txBody>
      </p:sp>
      <p:sp>
        <p:nvSpPr>
          <p:cNvPr id="6" name="Textplatzhalter 5">
            <a:extLst>
              <a:ext uri="{FF2B5EF4-FFF2-40B4-BE49-F238E27FC236}">
                <a16:creationId xmlns:a16="http://schemas.microsoft.com/office/drawing/2014/main" id="{7640DF9D-0C9E-4C5D-9635-6B4DE10CCEE5}"/>
              </a:ext>
            </a:extLst>
          </p:cNvPr>
          <p:cNvSpPr>
            <a:spLocks noGrp="1"/>
          </p:cNvSpPr>
          <p:nvPr>
            <p:ph type="body" sz="quarter" idx="13"/>
          </p:nvPr>
        </p:nvSpPr>
        <p:spPr>
          <a:xfrm>
            <a:off x="5922254" y="2469515"/>
            <a:ext cx="5433204" cy="365125"/>
          </a:xfrm>
        </p:spPr>
        <p:txBody>
          <a:bodyPr vert="horz" lIns="91440" tIns="45720" rIns="91440" bIns="45720" rtlCol="0" anchor="t">
            <a:noAutofit/>
          </a:bodyPr>
          <a:lstStyle/>
          <a:p>
            <a:pPr rtl="0"/>
            <a:r>
              <a:rPr lang="de-DE" noProof="1"/>
              <a:t>ZUSAMMENFASSUNG</a:t>
            </a:r>
          </a:p>
        </p:txBody>
      </p:sp>
      <p:sp>
        <p:nvSpPr>
          <p:cNvPr id="7" name="Textplatzhalter 6">
            <a:extLst>
              <a:ext uri="{FF2B5EF4-FFF2-40B4-BE49-F238E27FC236}">
                <a16:creationId xmlns:a16="http://schemas.microsoft.com/office/drawing/2014/main" id="{40297407-CE4E-4284-879D-AEC395713625}"/>
              </a:ext>
            </a:extLst>
          </p:cNvPr>
          <p:cNvSpPr>
            <a:spLocks noGrp="1"/>
          </p:cNvSpPr>
          <p:nvPr>
            <p:ph type="body" sz="quarter" idx="15"/>
          </p:nvPr>
        </p:nvSpPr>
        <p:spPr>
          <a:xfrm>
            <a:off x="5921828" y="2798940"/>
            <a:ext cx="5431971" cy="557950"/>
          </a:xfrm>
        </p:spPr>
        <p:txBody>
          <a:bodyPr rtlCol="0">
            <a:normAutofit/>
          </a:bodyPr>
          <a:lstStyle/>
          <a:p>
            <a:pPr rtl="0"/>
            <a:r>
              <a:rPr lang="de-DE" noProof="1"/>
              <a:t>Unsere Forschung basiert auf Markttrends und sozialen Medien.</a:t>
            </a:r>
          </a:p>
        </p:txBody>
      </p:sp>
      <p:sp>
        <p:nvSpPr>
          <p:cNvPr id="8" name="Textplatzhalter 7">
            <a:extLst>
              <a:ext uri="{FF2B5EF4-FFF2-40B4-BE49-F238E27FC236}">
                <a16:creationId xmlns:a16="http://schemas.microsoft.com/office/drawing/2014/main" id="{F5C3A7BE-F7FC-4942-A31A-491A8A806103}"/>
              </a:ext>
            </a:extLst>
          </p:cNvPr>
          <p:cNvSpPr>
            <a:spLocks noGrp="1"/>
          </p:cNvSpPr>
          <p:nvPr>
            <p:ph type="body" sz="quarter" idx="23"/>
          </p:nvPr>
        </p:nvSpPr>
        <p:spPr>
          <a:xfrm>
            <a:off x="5922254" y="3569311"/>
            <a:ext cx="5433204" cy="365125"/>
          </a:xfrm>
        </p:spPr>
        <p:txBody>
          <a:bodyPr vert="horz" lIns="91440" tIns="45720" rIns="91440" bIns="45720" rtlCol="0" anchor="t">
            <a:noAutofit/>
          </a:bodyPr>
          <a:lstStyle/>
          <a:p>
            <a:pPr rtl="0"/>
            <a:r>
              <a:rPr lang="de-DE" noProof="1"/>
              <a:t>DESIGN</a:t>
            </a:r>
          </a:p>
        </p:txBody>
      </p:sp>
      <p:sp>
        <p:nvSpPr>
          <p:cNvPr id="9" name="Textplatzhalter 8">
            <a:extLst>
              <a:ext uri="{FF2B5EF4-FFF2-40B4-BE49-F238E27FC236}">
                <a16:creationId xmlns:a16="http://schemas.microsoft.com/office/drawing/2014/main" id="{95CCE699-03D1-4642-B46A-B14EF17DA183}"/>
              </a:ext>
            </a:extLst>
          </p:cNvPr>
          <p:cNvSpPr>
            <a:spLocks noGrp="1"/>
          </p:cNvSpPr>
          <p:nvPr>
            <p:ph type="body" sz="quarter" idx="24"/>
          </p:nvPr>
        </p:nvSpPr>
        <p:spPr>
          <a:xfrm>
            <a:off x="5921828" y="3898736"/>
            <a:ext cx="5431971" cy="557950"/>
          </a:xfrm>
        </p:spPr>
        <p:txBody>
          <a:bodyPr rtlCol="0">
            <a:normAutofit/>
          </a:bodyPr>
          <a:lstStyle/>
          <a:p>
            <a:pPr rtl="0"/>
            <a:r>
              <a:rPr lang="de-DE" noProof="1"/>
              <a:t>Wir sind der Meinung, dass Menschen mehr Produkte benötigen, die speziell für diesen Nischenmarkt bestimmt sind.</a:t>
            </a:r>
          </a:p>
        </p:txBody>
      </p:sp>
      <p:sp>
        <p:nvSpPr>
          <p:cNvPr id="10" name="Textplatzhalter 9">
            <a:extLst>
              <a:ext uri="{FF2B5EF4-FFF2-40B4-BE49-F238E27FC236}">
                <a16:creationId xmlns:a16="http://schemas.microsoft.com/office/drawing/2014/main" id="{BC1DF189-6F2F-4C21-88CC-C82D3D0D147B}"/>
              </a:ext>
            </a:extLst>
          </p:cNvPr>
          <p:cNvSpPr>
            <a:spLocks noGrp="1"/>
          </p:cNvSpPr>
          <p:nvPr>
            <p:ph type="body" sz="quarter" idx="25"/>
          </p:nvPr>
        </p:nvSpPr>
        <p:spPr>
          <a:xfrm>
            <a:off x="5922254" y="4669107"/>
            <a:ext cx="5433204" cy="365125"/>
          </a:xfrm>
        </p:spPr>
        <p:txBody>
          <a:bodyPr vert="horz" lIns="91440" tIns="45720" rIns="91440" bIns="45720" rtlCol="0" anchor="t">
            <a:normAutofit lnSpcReduction="10000"/>
          </a:bodyPr>
          <a:lstStyle/>
          <a:p>
            <a:pPr rtl="0"/>
            <a:r>
              <a:rPr lang="de-DE" noProof="1"/>
              <a:t>FORSCHUNG</a:t>
            </a:r>
          </a:p>
        </p:txBody>
      </p:sp>
      <p:sp>
        <p:nvSpPr>
          <p:cNvPr id="5" name="Textplatzhalter 4">
            <a:extLst>
              <a:ext uri="{FF2B5EF4-FFF2-40B4-BE49-F238E27FC236}">
                <a16:creationId xmlns:a16="http://schemas.microsoft.com/office/drawing/2014/main" id="{06E82690-B145-4D4F-B2D1-0B2A8C50FD71}"/>
              </a:ext>
            </a:extLst>
          </p:cNvPr>
          <p:cNvSpPr>
            <a:spLocks noGrp="1"/>
          </p:cNvSpPr>
          <p:nvPr>
            <p:ph type="body" sz="quarter" idx="26"/>
          </p:nvPr>
        </p:nvSpPr>
        <p:spPr>
          <a:xfrm>
            <a:off x="5921828" y="4998532"/>
            <a:ext cx="5431971" cy="557950"/>
          </a:xfrm>
        </p:spPr>
        <p:txBody>
          <a:bodyPr rtlCol="0">
            <a:normAutofit/>
          </a:bodyPr>
          <a:lstStyle/>
          <a:p>
            <a:pPr rtl="0"/>
            <a:r>
              <a:rPr lang="de-DE" noProof="1"/>
              <a:t>Minimalistisch und einfach zu bedienen </a:t>
            </a:r>
          </a:p>
        </p:txBody>
      </p:sp>
      <p:sp>
        <p:nvSpPr>
          <p:cNvPr id="3" name="Fußzeilenplatzhalter 2">
            <a:extLst>
              <a:ext uri="{FF2B5EF4-FFF2-40B4-BE49-F238E27FC236}">
                <a16:creationId xmlns:a16="http://schemas.microsoft.com/office/drawing/2014/main" id="{005C44B1-BA82-483C-BD91-F89067442F9E}"/>
              </a:ext>
            </a:extLst>
          </p:cNvPr>
          <p:cNvSpPr>
            <a:spLocks noGrp="1"/>
          </p:cNvSpPr>
          <p:nvPr>
            <p:ph type="ftr" sz="quarter" idx="21"/>
          </p:nvPr>
        </p:nvSpPr>
        <p:spPr>
          <a:xfrm>
            <a:off x="7161955" y="6356350"/>
            <a:ext cx="3243942" cy="365125"/>
          </a:xfrm>
        </p:spPr>
        <p:txBody>
          <a:bodyPr rtlCol="0"/>
          <a:lstStyle/>
          <a:p>
            <a:pPr rtl="0"/>
            <a:r>
              <a:rPr lang="de-DE"/>
              <a:t>Verkaufspräsentation</a:t>
            </a:r>
            <a:endParaRPr lang="de-DE" dirty="0"/>
          </a:p>
        </p:txBody>
      </p:sp>
      <p:sp>
        <p:nvSpPr>
          <p:cNvPr id="4" name="Foliennummernplatzhalt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rtlCol="0"/>
          <a:lstStyle/>
          <a:p>
            <a:pPr rtl="0"/>
            <a:fld id="{19B51A1E-902D-48AF-9020-955120F399B6}" type="slidenum">
              <a:rPr lang="de-DE" smtClean="0"/>
              <a:pPr rtl="0"/>
              <a:t>17</a:t>
            </a:fld>
            <a:endParaRPr lang="de-DE" dirty="0"/>
          </a:p>
        </p:txBody>
      </p:sp>
    </p:spTree>
    <p:extLst>
      <p:ext uri="{BB962C8B-B14F-4D97-AF65-F5344CB8AC3E}">
        <p14:creationId xmlns:p14="http://schemas.microsoft.com/office/powerpoint/2010/main" val="2069393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C0770-A36E-4500-AA2E-F3DE8416AD1E}"/>
              </a:ext>
            </a:extLst>
          </p:cNvPr>
          <p:cNvSpPr>
            <a:spLocks noGrp="1"/>
          </p:cNvSpPr>
          <p:nvPr>
            <p:ph type="title"/>
          </p:nvPr>
        </p:nvSpPr>
        <p:spPr>
          <a:xfrm>
            <a:off x="838200" y="365125"/>
            <a:ext cx="10515600" cy="1325563"/>
          </a:xfrm>
        </p:spPr>
        <p:txBody>
          <a:bodyPr rtlCol="0"/>
          <a:lstStyle/>
          <a:p>
            <a:pPr rtl="0"/>
            <a:r>
              <a:rPr lang="de-DE"/>
              <a:t>Unsere Konkurrenz  </a:t>
            </a:r>
          </a:p>
        </p:txBody>
      </p:sp>
      <p:sp>
        <p:nvSpPr>
          <p:cNvPr id="5" name="Textplatzhalter 4">
            <a:extLst>
              <a:ext uri="{FF2B5EF4-FFF2-40B4-BE49-F238E27FC236}">
                <a16:creationId xmlns:a16="http://schemas.microsoft.com/office/drawing/2014/main" id="{AB97FAAF-FD5C-4EDE-A2D8-148266453488}"/>
              </a:ext>
            </a:extLst>
          </p:cNvPr>
          <p:cNvSpPr>
            <a:spLocks noGrp="1"/>
          </p:cNvSpPr>
          <p:nvPr>
            <p:ph type="body" sz="quarter" idx="15"/>
          </p:nvPr>
        </p:nvSpPr>
        <p:spPr>
          <a:xfrm>
            <a:off x="5242517" y="1599947"/>
            <a:ext cx="1706965" cy="492025"/>
          </a:xfrm>
        </p:spPr>
        <p:txBody>
          <a:bodyPr rtlCol="0">
            <a:normAutofit/>
          </a:bodyPr>
          <a:lstStyle/>
          <a:p>
            <a:pPr rtl="0"/>
            <a:r>
              <a:rPr lang="de-DE"/>
              <a:t>Komfortabel</a:t>
            </a:r>
          </a:p>
        </p:txBody>
      </p:sp>
      <p:sp>
        <p:nvSpPr>
          <p:cNvPr id="8" name="Textplatzhalter 7">
            <a:extLst>
              <a:ext uri="{FF2B5EF4-FFF2-40B4-BE49-F238E27FC236}">
                <a16:creationId xmlns:a16="http://schemas.microsoft.com/office/drawing/2014/main" id="{B2F06784-6A30-4941-B70A-A58B611950D4}"/>
              </a:ext>
            </a:extLst>
          </p:cNvPr>
          <p:cNvSpPr>
            <a:spLocks noGrp="1"/>
          </p:cNvSpPr>
          <p:nvPr>
            <p:ph type="body" sz="quarter" idx="20"/>
          </p:nvPr>
        </p:nvSpPr>
        <p:spPr>
          <a:xfrm>
            <a:off x="3738732" y="2378452"/>
            <a:ext cx="1183179" cy="492025"/>
          </a:xfrm>
        </p:spPr>
        <p:txBody>
          <a:bodyPr rtlCol="0">
            <a:normAutofit/>
          </a:bodyPr>
          <a:lstStyle/>
          <a:p>
            <a:pPr rtl="0"/>
            <a:r>
              <a:rPr lang="de-DE"/>
              <a:t>Mitbewerber A</a:t>
            </a:r>
          </a:p>
        </p:txBody>
      </p:sp>
      <p:sp>
        <p:nvSpPr>
          <p:cNvPr id="29" name="Textplatzhalter 28">
            <a:extLst>
              <a:ext uri="{FF2B5EF4-FFF2-40B4-BE49-F238E27FC236}">
                <a16:creationId xmlns:a16="http://schemas.microsoft.com/office/drawing/2014/main" id="{BF7EE2E1-DA9E-4645-BC0D-305C1F12118B}"/>
              </a:ext>
            </a:extLst>
          </p:cNvPr>
          <p:cNvSpPr>
            <a:spLocks noGrp="1"/>
          </p:cNvSpPr>
          <p:nvPr>
            <p:ph type="body" sz="quarter" idx="26"/>
          </p:nvPr>
        </p:nvSpPr>
        <p:spPr>
          <a:xfrm>
            <a:off x="7522269" y="2169263"/>
            <a:ext cx="1706965" cy="1048575"/>
          </a:xfrm>
        </p:spPr>
        <p:txBody>
          <a:bodyPr rtlCol="0"/>
          <a:lstStyle/>
          <a:p>
            <a:pPr rtl="0"/>
            <a:r>
              <a:rPr lang="de-DE"/>
              <a:t>Contoso</a:t>
            </a:r>
          </a:p>
        </p:txBody>
      </p:sp>
      <p:sp>
        <p:nvSpPr>
          <p:cNvPr id="28" name="Textplatzhalter 27">
            <a:extLst>
              <a:ext uri="{FF2B5EF4-FFF2-40B4-BE49-F238E27FC236}">
                <a16:creationId xmlns:a16="http://schemas.microsoft.com/office/drawing/2014/main" id="{E8BD1918-91E9-45FF-B758-93DAFA9EAFE9}"/>
              </a:ext>
            </a:extLst>
          </p:cNvPr>
          <p:cNvSpPr>
            <a:spLocks noGrp="1"/>
          </p:cNvSpPr>
          <p:nvPr>
            <p:ph type="body" sz="quarter" idx="25"/>
          </p:nvPr>
        </p:nvSpPr>
        <p:spPr>
          <a:xfrm>
            <a:off x="921894" y="3528829"/>
            <a:ext cx="1393863" cy="492025"/>
          </a:xfrm>
        </p:spPr>
        <p:txBody>
          <a:bodyPr rtlCol="0"/>
          <a:lstStyle/>
          <a:p>
            <a:pPr rtl="0"/>
            <a:r>
              <a:rPr lang="de-DE"/>
              <a:t>Günstig</a:t>
            </a:r>
          </a:p>
        </p:txBody>
      </p:sp>
      <p:sp>
        <p:nvSpPr>
          <p:cNvPr id="7" name="Textplatzhalter 6">
            <a:extLst>
              <a:ext uri="{FF2B5EF4-FFF2-40B4-BE49-F238E27FC236}">
                <a16:creationId xmlns:a16="http://schemas.microsoft.com/office/drawing/2014/main" id="{E9C0C8B1-2DBC-40B1-BBA7-7B3D396478A1}"/>
              </a:ext>
            </a:extLst>
          </p:cNvPr>
          <p:cNvSpPr>
            <a:spLocks noGrp="1"/>
          </p:cNvSpPr>
          <p:nvPr>
            <p:ph type="body" sz="quarter" idx="19"/>
          </p:nvPr>
        </p:nvSpPr>
        <p:spPr>
          <a:xfrm>
            <a:off x="9850799" y="3528829"/>
            <a:ext cx="1380681" cy="492025"/>
          </a:xfrm>
        </p:spPr>
        <p:txBody>
          <a:bodyPr rtlCol="0">
            <a:normAutofit/>
          </a:bodyPr>
          <a:lstStyle/>
          <a:p>
            <a:pPr rtl="0"/>
            <a:r>
              <a:rPr lang="de-DE"/>
              <a:t>Teuer</a:t>
            </a:r>
          </a:p>
        </p:txBody>
      </p:sp>
      <p:sp>
        <p:nvSpPr>
          <p:cNvPr id="25" name="Textplatzhalter 24">
            <a:extLst>
              <a:ext uri="{FF2B5EF4-FFF2-40B4-BE49-F238E27FC236}">
                <a16:creationId xmlns:a16="http://schemas.microsoft.com/office/drawing/2014/main" id="{225FED20-8F0E-4B86-88AD-F902806B2CA0}"/>
              </a:ext>
            </a:extLst>
          </p:cNvPr>
          <p:cNvSpPr>
            <a:spLocks noGrp="1"/>
          </p:cNvSpPr>
          <p:nvPr>
            <p:ph type="body" sz="quarter" idx="22"/>
          </p:nvPr>
        </p:nvSpPr>
        <p:spPr>
          <a:xfrm>
            <a:off x="2637747" y="4634331"/>
            <a:ext cx="1183179" cy="492025"/>
          </a:xfrm>
        </p:spPr>
        <p:txBody>
          <a:bodyPr rtlCol="0"/>
          <a:lstStyle/>
          <a:p>
            <a:pPr rtl="0"/>
            <a:r>
              <a:rPr lang="de-DE"/>
              <a:t>Mitbewerber B</a:t>
            </a:r>
          </a:p>
        </p:txBody>
      </p:sp>
      <p:sp>
        <p:nvSpPr>
          <p:cNvPr id="24" name="Textplatzhalter 23">
            <a:extLst>
              <a:ext uri="{FF2B5EF4-FFF2-40B4-BE49-F238E27FC236}">
                <a16:creationId xmlns:a16="http://schemas.microsoft.com/office/drawing/2014/main" id="{568D7422-F48C-4829-8937-7DA701F3303B}"/>
              </a:ext>
            </a:extLst>
          </p:cNvPr>
          <p:cNvSpPr>
            <a:spLocks noGrp="1"/>
          </p:cNvSpPr>
          <p:nvPr>
            <p:ph type="body" sz="quarter" idx="21"/>
          </p:nvPr>
        </p:nvSpPr>
        <p:spPr>
          <a:xfrm>
            <a:off x="4175224" y="4459860"/>
            <a:ext cx="1183179" cy="492025"/>
          </a:xfrm>
        </p:spPr>
        <p:txBody>
          <a:bodyPr rtlCol="0"/>
          <a:lstStyle/>
          <a:p>
            <a:pPr rtl="0"/>
            <a:r>
              <a:rPr lang="de-DE"/>
              <a:t>Mitbewerber C</a:t>
            </a:r>
          </a:p>
        </p:txBody>
      </p:sp>
      <p:sp>
        <p:nvSpPr>
          <p:cNvPr id="26" name="Textplatzhalter 25">
            <a:extLst>
              <a:ext uri="{FF2B5EF4-FFF2-40B4-BE49-F238E27FC236}">
                <a16:creationId xmlns:a16="http://schemas.microsoft.com/office/drawing/2014/main" id="{2329531A-E68A-4913-9B66-062FBAC6D24D}"/>
              </a:ext>
            </a:extLst>
          </p:cNvPr>
          <p:cNvSpPr>
            <a:spLocks noGrp="1"/>
          </p:cNvSpPr>
          <p:nvPr>
            <p:ph type="body" sz="quarter" idx="23"/>
          </p:nvPr>
        </p:nvSpPr>
        <p:spPr>
          <a:xfrm>
            <a:off x="6552714" y="4321788"/>
            <a:ext cx="1183179" cy="492025"/>
          </a:xfrm>
        </p:spPr>
        <p:txBody>
          <a:bodyPr rtlCol="0"/>
          <a:lstStyle/>
          <a:p>
            <a:pPr rtl="0"/>
            <a:r>
              <a:rPr lang="de-DE"/>
              <a:t>Mitbewerber D</a:t>
            </a:r>
          </a:p>
        </p:txBody>
      </p:sp>
      <p:sp>
        <p:nvSpPr>
          <p:cNvPr id="6" name="Textplatzhalter 5">
            <a:extLst>
              <a:ext uri="{FF2B5EF4-FFF2-40B4-BE49-F238E27FC236}">
                <a16:creationId xmlns:a16="http://schemas.microsoft.com/office/drawing/2014/main" id="{7F0BD43D-EBFD-48E7-A1D3-EB9228D4C58B}"/>
              </a:ext>
            </a:extLst>
          </p:cNvPr>
          <p:cNvSpPr>
            <a:spLocks noGrp="1"/>
          </p:cNvSpPr>
          <p:nvPr>
            <p:ph type="body" sz="quarter" idx="17"/>
          </p:nvPr>
        </p:nvSpPr>
        <p:spPr>
          <a:xfrm>
            <a:off x="5242517" y="5468790"/>
            <a:ext cx="1706965" cy="492025"/>
          </a:xfrm>
        </p:spPr>
        <p:txBody>
          <a:bodyPr rtlCol="0">
            <a:normAutofit/>
          </a:bodyPr>
          <a:lstStyle/>
          <a:p>
            <a:pPr rtl="0"/>
            <a:r>
              <a:rPr lang="de-DE"/>
              <a:t>Umständlich</a:t>
            </a:r>
          </a:p>
        </p:txBody>
      </p:sp>
      <p:sp>
        <p:nvSpPr>
          <p:cNvPr id="27" name="Textplatzhalter 26">
            <a:extLst>
              <a:ext uri="{FF2B5EF4-FFF2-40B4-BE49-F238E27FC236}">
                <a16:creationId xmlns:a16="http://schemas.microsoft.com/office/drawing/2014/main" id="{69ADCED5-CED8-4991-9B1E-DB7381BE7431}"/>
              </a:ext>
            </a:extLst>
          </p:cNvPr>
          <p:cNvSpPr>
            <a:spLocks noGrp="1"/>
          </p:cNvSpPr>
          <p:nvPr>
            <p:ph type="body" sz="quarter" idx="24"/>
          </p:nvPr>
        </p:nvSpPr>
        <p:spPr>
          <a:xfrm>
            <a:off x="7801857" y="5195673"/>
            <a:ext cx="1183179" cy="492025"/>
          </a:xfrm>
        </p:spPr>
        <p:txBody>
          <a:bodyPr rtlCol="0"/>
          <a:lstStyle/>
          <a:p>
            <a:pPr rtl="0"/>
            <a:r>
              <a:rPr lang="de-DE"/>
              <a:t>Mitbewerber E</a:t>
            </a:r>
          </a:p>
        </p:txBody>
      </p:sp>
      <p:sp>
        <p:nvSpPr>
          <p:cNvPr id="3" name="Fußzeilenplatzhalter 2">
            <a:extLst>
              <a:ext uri="{FF2B5EF4-FFF2-40B4-BE49-F238E27FC236}">
                <a16:creationId xmlns:a16="http://schemas.microsoft.com/office/drawing/2014/main" id="{2CC7E0A4-FE8E-4F7B-8370-1FA3484B6144}"/>
              </a:ext>
            </a:extLst>
          </p:cNvPr>
          <p:cNvSpPr>
            <a:spLocks noGrp="1"/>
          </p:cNvSpPr>
          <p:nvPr>
            <p:ph type="ftr" sz="quarter" idx="11"/>
          </p:nvPr>
        </p:nvSpPr>
        <p:spPr>
          <a:xfrm>
            <a:off x="4038600" y="6356350"/>
            <a:ext cx="4114800" cy="365125"/>
          </a:xfrm>
        </p:spPr>
        <p:txBody>
          <a:bodyPr rtlCol="0"/>
          <a:lstStyle/>
          <a:p>
            <a:pPr rtl="0"/>
            <a:r>
              <a:rPr lang="de-DE"/>
              <a:t>Verkaufspräsentation</a:t>
            </a:r>
          </a:p>
        </p:txBody>
      </p:sp>
      <p:sp>
        <p:nvSpPr>
          <p:cNvPr id="4" name="Foliennummernplatzhalter 3">
            <a:extLst>
              <a:ext uri="{FF2B5EF4-FFF2-40B4-BE49-F238E27FC236}">
                <a16:creationId xmlns:a16="http://schemas.microsoft.com/office/drawing/2014/main" id="{5CE495FC-7E0A-4342-A40D-3B65DCA780C6}"/>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de-DE" smtClean="0"/>
              <a:pPr rtl="0"/>
              <a:t>18</a:t>
            </a:fld>
            <a:endParaRPr lang="de-DE"/>
          </a:p>
        </p:txBody>
      </p:sp>
      <p:sp>
        <p:nvSpPr>
          <p:cNvPr id="31" name="Ellipse 30">
            <a:extLst>
              <a:ext uri="{FF2B5EF4-FFF2-40B4-BE49-F238E27FC236}">
                <a16:creationId xmlns:a16="http://schemas.microsoft.com/office/drawing/2014/main" id="{F116CCE2-DE5B-4D04-8780-DE09E03B8A28}"/>
              </a:ext>
              <a:ext uri="{C183D7F6-B498-43B3-948B-1728B52AA6E4}">
                <adec:decorative xmlns:adec="http://schemas.microsoft.com/office/drawing/2017/decorative" val="1"/>
              </a:ext>
            </a:extLst>
          </p:cNvPr>
          <p:cNvSpPr/>
          <p:nvPr/>
        </p:nvSpPr>
        <p:spPr>
          <a:xfrm>
            <a:off x="4291806" y="2334532"/>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3" name="Ellipse 32">
            <a:extLst>
              <a:ext uri="{FF2B5EF4-FFF2-40B4-BE49-F238E27FC236}">
                <a16:creationId xmlns:a16="http://schemas.microsoft.com/office/drawing/2014/main" id="{1930BF4B-0565-4413-BDB0-116E9B84F127}"/>
              </a:ext>
              <a:ext uri="{C183D7F6-B498-43B3-948B-1728B52AA6E4}">
                <adec:decorative xmlns:adec="http://schemas.microsoft.com/office/drawing/2017/decorative" val="1"/>
              </a:ext>
            </a:extLst>
          </p:cNvPr>
          <p:cNvSpPr/>
          <p:nvPr/>
        </p:nvSpPr>
        <p:spPr>
          <a:xfrm>
            <a:off x="4728369" y="4421188"/>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5" name="Ellipse 34">
            <a:extLst>
              <a:ext uri="{FF2B5EF4-FFF2-40B4-BE49-F238E27FC236}">
                <a16:creationId xmlns:a16="http://schemas.microsoft.com/office/drawing/2014/main" id="{AEC73B38-496F-4951-89EB-38E1A77E186B}"/>
              </a:ext>
              <a:ext uri="{C183D7F6-B498-43B3-948B-1728B52AA6E4}">
                <adec:decorative xmlns:adec="http://schemas.microsoft.com/office/drawing/2017/decorative" val="1"/>
              </a:ext>
            </a:extLst>
          </p:cNvPr>
          <p:cNvSpPr/>
          <p:nvPr/>
        </p:nvSpPr>
        <p:spPr>
          <a:xfrm>
            <a:off x="3164455" y="4595813"/>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7" name="Ellipse 36">
            <a:extLst>
              <a:ext uri="{FF2B5EF4-FFF2-40B4-BE49-F238E27FC236}">
                <a16:creationId xmlns:a16="http://schemas.microsoft.com/office/drawing/2014/main" id="{8658B547-4844-4FC2-9B4E-C8A8DF4D66D8}"/>
              </a:ext>
              <a:ext uri="{C183D7F6-B498-43B3-948B-1728B52AA6E4}">
                <adec:decorative xmlns:adec="http://schemas.microsoft.com/office/drawing/2017/decorative" val="1"/>
              </a:ext>
            </a:extLst>
          </p:cNvPr>
          <p:cNvSpPr/>
          <p:nvPr/>
        </p:nvSpPr>
        <p:spPr>
          <a:xfrm>
            <a:off x="7106444" y="42885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9" name="Ellipse 38">
            <a:extLst>
              <a:ext uri="{FF2B5EF4-FFF2-40B4-BE49-F238E27FC236}">
                <a16:creationId xmlns:a16="http://schemas.microsoft.com/office/drawing/2014/main" id="{B7890BF0-461E-41CE-AFC1-AD52C6B9549E}"/>
              </a:ext>
              <a:ext uri="{C183D7F6-B498-43B3-948B-1728B52AA6E4}">
                <adec:decorative xmlns:adec="http://schemas.microsoft.com/office/drawing/2017/decorative" val="1"/>
              </a:ext>
            </a:extLst>
          </p:cNvPr>
          <p:cNvSpPr/>
          <p:nvPr/>
        </p:nvSpPr>
        <p:spPr>
          <a:xfrm>
            <a:off x="8355806" y="5157788"/>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63" name="Grafik 61">
            <a:extLst>
              <a:ext uri="{FF2B5EF4-FFF2-40B4-BE49-F238E27FC236}">
                <a16:creationId xmlns:a16="http://schemas.microsoft.com/office/drawing/2014/main" id="{9201E1F5-4143-449F-8629-751D360010A3}"/>
              </a:ext>
              <a:ext uri="{C183D7F6-B498-43B3-948B-1728B52AA6E4}">
                <adec:decorative xmlns:adec="http://schemas.microsoft.com/office/drawing/2017/decorative" val="1"/>
              </a:ext>
            </a:extLst>
          </p:cNvPr>
          <p:cNvSpPr/>
          <p:nvPr/>
        </p:nvSpPr>
        <p:spPr>
          <a:xfrm>
            <a:off x="7597401" y="2072999"/>
            <a:ext cx="1519834" cy="1268594"/>
          </a:xfrm>
          <a:custGeom>
            <a:avLst/>
            <a:gdLst>
              <a:gd name="connsiteX0" fmla="*/ 625766 w 1590050"/>
              <a:gd name="connsiteY0" fmla="*/ 178826 h 1315433"/>
              <a:gd name="connsiteX1" fmla="*/ 284934 w 1590050"/>
              <a:gd name="connsiteY1" fmla="*/ 458195 h 1315433"/>
              <a:gd name="connsiteX2" fmla="*/ 236288 w 1590050"/>
              <a:gd name="connsiteY2" fmla="*/ 498087 h 1315433"/>
              <a:gd name="connsiteX3" fmla="*/ 70217 w 1590050"/>
              <a:gd name="connsiteY3" fmla="*/ 843983 h 1315433"/>
              <a:gd name="connsiteX4" fmla="*/ 651339 w 1590050"/>
              <a:gd name="connsiteY4" fmla="*/ 1315434 h 1315433"/>
              <a:gd name="connsiteX5" fmla="*/ 1079209 w 1590050"/>
              <a:gd name="connsiteY5" fmla="*/ 1264350 h 1315433"/>
              <a:gd name="connsiteX6" fmla="*/ 1430420 w 1590050"/>
              <a:gd name="connsiteY6" fmla="*/ 957844 h 1315433"/>
              <a:gd name="connsiteX7" fmla="*/ 1590051 w 1590050"/>
              <a:gd name="connsiteY7" fmla="*/ 536415 h 1315433"/>
              <a:gd name="connsiteX8" fmla="*/ 1277105 w 1590050"/>
              <a:gd name="connsiteY8" fmla="*/ 312883 h 1315433"/>
              <a:gd name="connsiteX9" fmla="*/ 913138 w 1590050"/>
              <a:gd name="connsiteY9" fmla="*/ 134119 h 1315433"/>
              <a:gd name="connsiteX10" fmla="*/ 536415 w 1590050"/>
              <a:gd name="connsiteY10" fmla="*/ 83035 h 1315433"/>
              <a:gd name="connsiteX11" fmla="*/ 191581 w 1590050"/>
              <a:gd name="connsiteY11" fmla="*/ 843983 h 1315433"/>
              <a:gd name="connsiteX12" fmla="*/ 146875 w 1590050"/>
              <a:gd name="connsiteY12" fmla="*/ 1149426 h 1315433"/>
              <a:gd name="connsiteX13" fmla="*/ 1245217 w 1590050"/>
              <a:gd name="connsiteY13" fmla="*/ 1289923 h 1315433"/>
              <a:gd name="connsiteX14" fmla="*/ 1519771 w 1590050"/>
              <a:gd name="connsiteY14" fmla="*/ 344834 h 1315433"/>
              <a:gd name="connsiteX15" fmla="*/ 798214 w 1590050"/>
              <a:gd name="connsiteY15" fmla="*/ 223532 h 1315433"/>
              <a:gd name="connsiteX16" fmla="*/ 0 w 1590050"/>
              <a:gd name="connsiteY16" fmla="*/ 699235 h 1315433"/>
              <a:gd name="connsiteX17" fmla="*/ 434247 w 1590050"/>
              <a:gd name="connsiteY17" fmla="*/ 1315434 h 1315433"/>
              <a:gd name="connsiteX18" fmla="*/ 1468686 w 1590050"/>
              <a:gd name="connsiteY18" fmla="*/ 1091964 h 1315433"/>
              <a:gd name="connsiteX19" fmla="*/ 1155804 w 1590050"/>
              <a:gd name="connsiteY19" fmla="*/ 0 h 1315433"/>
              <a:gd name="connsiteX0" fmla="*/ 625766 w 1590051"/>
              <a:gd name="connsiteY0" fmla="*/ 178826 h 1315434"/>
              <a:gd name="connsiteX1" fmla="*/ 284934 w 1590051"/>
              <a:gd name="connsiteY1" fmla="*/ 458195 h 1315434"/>
              <a:gd name="connsiteX2" fmla="*/ 236288 w 1590051"/>
              <a:gd name="connsiteY2" fmla="*/ 498087 h 1315434"/>
              <a:gd name="connsiteX3" fmla="*/ 70217 w 1590051"/>
              <a:gd name="connsiteY3" fmla="*/ 843983 h 1315434"/>
              <a:gd name="connsiteX4" fmla="*/ 651339 w 1590051"/>
              <a:gd name="connsiteY4" fmla="*/ 1315434 h 1315434"/>
              <a:gd name="connsiteX5" fmla="*/ 1079209 w 1590051"/>
              <a:gd name="connsiteY5" fmla="*/ 1264350 h 1315434"/>
              <a:gd name="connsiteX6" fmla="*/ 1430420 w 1590051"/>
              <a:gd name="connsiteY6" fmla="*/ 957844 h 1315434"/>
              <a:gd name="connsiteX7" fmla="*/ 1590051 w 1590051"/>
              <a:gd name="connsiteY7" fmla="*/ 536415 h 1315434"/>
              <a:gd name="connsiteX8" fmla="*/ 1277105 w 1590051"/>
              <a:gd name="connsiteY8" fmla="*/ 312883 h 1315434"/>
              <a:gd name="connsiteX9" fmla="*/ 913138 w 1590051"/>
              <a:gd name="connsiteY9" fmla="*/ 134119 h 1315434"/>
              <a:gd name="connsiteX10" fmla="*/ 536415 w 1590051"/>
              <a:gd name="connsiteY10" fmla="*/ 83035 h 1315434"/>
              <a:gd name="connsiteX11" fmla="*/ 290641 w 1590051"/>
              <a:gd name="connsiteY11" fmla="*/ 661103 h 1315434"/>
              <a:gd name="connsiteX12" fmla="*/ 146875 w 1590051"/>
              <a:gd name="connsiteY12" fmla="*/ 1149426 h 1315434"/>
              <a:gd name="connsiteX13" fmla="*/ 1245217 w 1590051"/>
              <a:gd name="connsiteY13" fmla="*/ 1289923 h 1315434"/>
              <a:gd name="connsiteX14" fmla="*/ 1519771 w 1590051"/>
              <a:gd name="connsiteY14" fmla="*/ 344834 h 1315434"/>
              <a:gd name="connsiteX15" fmla="*/ 798214 w 1590051"/>
              <a:gd name="connsiteY15" fmla="*/ 223532 h 1315434"/>
              <a:gd name="connsiteX16" fmla="*/ 0 w 1590051"/>
              <a:gd name="connsiteY16" fmla="*/ 699235 h 1315434"/>
              <a:gd name="connsiteX17" fmla="*/ 434247 w 1590051"/>
              <a:gd name="connsiteY17" fmla="*/ 1315434 h 1315434"/>
              <a:gd name="connsiteX18" fmla="*/ 1468686 w 1590051"/>
              <a:gd name="connsiteY18" fmla="*/ 1091964 h 1315434"/>
              <a:gd name="connsiteX19" fmla="*/ 1155804 w 1590051"/>
              <a:gd name="connsiteY19" fmla="*/ 0 h 1315434"/>
              <a:gd name="connsiteX20" fmla="*/ 625766 w 1590051"/>
              <a:gd name="connsiteY20" fmla="*/ 178826 h 1315434"/>
              <a:gd name="connsiteX0" fmla="*/ 625766 w 1590051"/>
              <a:gd name="connsiteY0" fmla="*/ 178826 h 1315434"/>
              <a:gd name="connsiteX1" fmla="*/ 284934 w 1590051"/>
              <a:gd name="connsiteY1" fmla="*/ 458195 h 1315434"/>
              <a:gd name="connsiteX2" fmla="*/ 236288 w 1590051"/>
              <a:gd name="connsiteY2" fmla="*/ 498087 h 1315434"/>
              <a:gd name="connsiteX3" fmla="*/ 70217 w 1590051"/>
              <a:gd name="connsiteY3" fmla="*/ 843983 h 1315434"/>
              <a:gd name="connsiteX4" fmla="*/ 651339 w 1590051"/>
              <a:gd name="connsiteY4" fmla="*/ 1315434 h 1315434"/>
              <a:gd name="connsiteX5" fmla="*/ 1079209 w 1590051"/>
              <a:gd name="connsiteY5" fmla="*/ 1264350 h 1315434"/>
              <a:gd name="connsiteX6" fmla="*/ 1430420 w 1590051"/>
              <a:gd name="connsiteY6" fmla="*/ 957844 h 1315434"/>
              <a:gd name="connsiteX7" fmla="*/ 1590051 w 1590051"/>
              <a:gd name="connsiteY7" fmla="*/ 536415 h 1315434"/>
              <a:gd name="connsiteX8" fmla="*/ 1277105 w 1590051"/>
              <a:gd name="connsiteY8" fmla="*/ 312883 h 1315434"/>
              <a:gd name="connsiteX9" fmla="*/ 913138 w 1590051"/>
              <a:gd name="connsiteY9" fmla="*/ 134119 h 1315434"/>
              <a:gd name="connsiteX10" fmla="*/ 536415 w 1590051"/>
              <a:gd name="connsiteY10" fmla="*/ 83035 h 1315434"/>
              <a:gd name="connsiteX11" fmla="*/ 290641 w 1590051"/>
              <a:gd name="connsiteY11" fmla="*/ 661103 h 1315434"/>
              <a:gd name="connsiteX12" fmla="*/ 344995 w 1590051"/>
              <a:gd name="connsiteY12" fmla="*/ 1019886 h 1315434"/>
              <a:gd name="connsiteX13" fmla="*/ 1245217 w 1590051"/>
              <a:gd name="connsiteY13" fmla="*/ 1289923 h 1315434"/>
              <a:gd name="connsiteX14" fmla="*/ 1519771 w 1590051"/>
              <a:gd name="connsiteY14" fmla="*/ 344834 h 1315434"/>
              <a:gd name="connsiteX15" fmla="*/ 798214 w 1590051"/>
              <a:gd name="connsiteY15" fmla="*/ 223532 h 1315434"/>
              <a:gd name="connsiteX16" fmla="*/ 0 w 1590051"/>
              <a:gd name="connsiteY16" fmla="*/ 699235 h 1315434"/>
              <a:gd name="connsiteX17" fmla="*/ 434247 w 1590051"/>
              <a:gd name="connsiteY17" fmla="*/ 1315434 h 1315434"/>
              <a:gd name="connsiteX18" fmla="*/ 1468686 w 1590051"/>
              <a:gd name="connsiteY18" fmla="*/ 1091964 h 1315434"/>
              <a:gd name="connsiteX19" fmla="*/ 1155804 w 1590051"/>
              <a:gd name="connsiteY19" fmla="*/ 0 h 1315434"/>
              <a:gd name="connsiteX20" fmla="*/ 625766 w 1590051"/>
              <a:gd name="connsiteY20" fmla="*/ 178826 h 1315434"/>
              <a:gd name="connsiteX0" fmla="*/ 555549 w 1519834"/>
              <a:gd name="connsiteY0" fmla="*/ 178826 h 1315434"/>
              <a:gd name="connsiteX1" fmla="*/ 214717 w 1519834"/>
              <a:gd name="connsiteY1" fmla="*/ 458195 h 1315434"/>
              <a:gd name="connsiteX2" fmla="*/ 166071 w 1519834"/>
              <a:gd name="connsiteY2" fmla="*/ 498087 h 1315434"/>
              <a:gd name="connsiteX3" fmla="*/ 0 w 1519834"/>
              <a:gd name="connsiteY3" fmla="*/ 843983 h 1315434"/>
              <a:gd name="connsiteX4" fmla="*/ 581122 w 1519834"/>
              <a:gd name="connsiteY4" fmla="*/ 1315434 h 1315434"/>
              <a:gd name="connsiteX5" fmla="*/ 1008992 w 1519834"/>
              <a:gd name="connsiteY5" fmla="*/ 1264350 h 1315434"/>
              <a:gd name="connsiteX6" fmla="*/ 1360203 w 1519834"/>
              <a:gd name="connsiteY6" fmla="*/ 957844 h 1315434"/>
              <a:gd name="connsiteX7" fmla="*/ 1519834 w 1519834"/>
              <a:gd name="connsiteY7" fmla="*/ 536415 h 1315434"/>
              <a:gd name="connsiteX8" fmla="*/ 1206888 w 1519834"/>
              <a:gd name="connsiteY8" fmla="*/ 312883 h 1315434"/>
              <a:gd name="connsiteX9" fmla="*/ 842921 w 1519834"/>
              <a:gd name="connsiteY9" fmla="*/ 134119 h 1315434"/>
              <a:gd name="connsiteX10" fmla="*/ 466198 w 1519834"/>
              <a:gd name="connsiteY10" fmla="*/ 83035 h 1315434"/>
              <a:gd name="connsiteX11" fmla="*/ 220424 w 1519834"/>
              <a:gd name="connsiteY11" fmla="*/ 661103 h 1315434"/>
              <a:gd name="connsiteX12" fmla="*/ 274778 w 1519834"/>
              <a:gd name="connsiteY12" fmla="*/ 1019886 h 1315434"/>
              <a:gd name="connsiteX13" fmla="*/ 1175000 w 1519834"/>
              <a:gd name="connsiteY13" fmla="*/ 1289923 h 1315434"/>
              <a:gd name="connsiteX14" fmla="*/ 1449554 w 1519834"/>
              <a:gd name="connsiteY14" fmla="*/ 344834 h 1315434"/>
              <a:gd name="connsiteX15" fmla="*/ 727997 w 1519834"/>
              <a:gd name="connsiteY15" fmla="*/ 223532 h 1315434"/>
              <a:gd name="connsiteX16" fmla="*/ 105043 w 1519834"/>
              <a:gd name="connsiteY16" fmla="*/ 722095 h 1315434"/>
              <a:gd name="connsiteX17" fmla="*/ 364030 w 1519834"/>
              <a:gd name="connsiteY17" fmla="*/ 1315434 h 1315434"/>
              <a:gd name="connsiteX18" fmla="*/ 1398469 w 1519834"/>
              <a:gd name="connsiteY18" fmla="*/ 1091964 h 1315434"/>
              <a:gd name="connsiteX19" fmla="*/ 1085587 w 1519834"/>
              <a:gd name="connsiteY19" fmla="*/ 0 h 1315434"/>
              <a:gd name="connsiteX20" fmla="*/ 555549 w 1519834"/>
              <a:gd name="connsiteY20" fmla="*/ 178826 h 1315434"/>
              <a:gd name="connsiteX0" fmla="*/ 555549 w 1519834"/>
              <a:gd name="connsiteY0" fmla="*/ 178826 h 1315434"/>
              <a:gd name="connsiteX1" fmla="*/ 214717 w 1519834"/>
              <a:gd name="connsiteY1" fmla="*/ 458195 h 1315434"/>
              <a:gd name="connsiteX2" fmla="*/ 166071 w 1519834"/>
              <a:gd name="connsiteY2" fmla="*/ 498087 h 1315434"/>
              <a:gd name="connsiteX3" fmla="*/ 0 w 1519834"/>
              <a:gd name="connsiteY3" fmla="*/ 843983 h 1315434"/>
              <a:gd name="connsiteX4" fmla="*/ 581122 w 1519834"/>
              <a:gd name="connsiteY4" fmla="*/ 1315434 h 1315434"/>
              <a:gd name="connsiteX5" fmla="*/ 1008992 w 1519834"/>
              <a:gd name="connsiteY5" fmla="*/ 1264350 h 1315434"/>
              <a:gd name="connsiteX6" fmla="*/ 1360203 w 1519834"/>
              <a:gd name="connsiteY6" fmla="*/ 957844 h 1315434"/>
              <a:gd name="connsiteX7" fmla="*/ 1519834 w 1519834"/>
              <a:gd name="connsiteY7" fmla="*/ 536415 h 1315434"/>
              <a:gd name="connsiteX8" fmla="*/ 1206888 w 1519834"/>
              <a:gd name="connsiteY8" fmla="*/ 312883 h 1315434"/>
              <a:gd name="connsiteX9" fmla="*/ 842921 w 1519834"/>
              <a:gd name="connsiteY9" fmla="*/ 134119 h 1315434"/>
              <a:gd name="connsiteX10" fmla="*/ 466198 w 1519834"/>
              <a:gd name="connsiteY10" fmla="*/ 83035 h 1315434"/>
              <a:gd name="connsiteX11" fmla="*/ 220424 w 1519834"/>
              <a:gd name="connsiteY11" fmla="*/ 661103 h 1315434"/>
              <a:gd name="connsiteX12" fmla="*/ 274778 w 1519834"/>
              <a:gd name="connsiteY12" fmla="*/ 1019886 h 1315434"/>
              <a:gd name="connsiteX13" fmla="*/ 1175000 w 1519834"/>
              <a:gd name="connsiteY13" fmla="*/ 1289923 h 1315434"/>
              <a:gd name="connsiteX14" fmla="*/ 1449554 w 1519834"/>
              <a:gd name="connsiteY14" fmla="*/ 344834 h 1315434"/>
              <a:gd name="connsiteX15" fmla="*/ 331757 w 1519834"/>
              <a:gd name="connsiteY15" fmla="*/ 162572 h 1315434"/>
              <a:gd name="connsiteX16" fmla="*/ 105043 w 1519834"/>
              <a:gd name="connsiteY16" fmla="*/ 722095 h 1315434"/>
              <a:gd name="connsiteX17" fmla="*/ 364030 w 1519834"/>
              <a:gd name="connsiteY17" fmla="*/ 1315434 h 1315434"/>
              <a:gd name="connsiteX18" fmla="*/ 1398469 w 1519834"/>
              <a:gd name="connsiteY18" fmla="*/ 1091964 h 1315434"/>
              <a:gd name="connsiteX19" fmla="*/ 1085587 w 1519834"/>
              <a:gd name="connsiteY19" fmla="*/ 0 h 1315434"/>
              <a:gd name="connsiteX20" fmla="*/ 555549 w 1519834"/>
              <a:gd name="connsiteY20" fmla="*/ 178826 h 1315434"/>
              <a:gd name="connsiteX0" fmla="*/ 555549 w 1519834"/>
              <a:gd name="connsiteY0" fmla="*/ 178826 h 1315434"/>
              <a:gd name="connsiteX1" fmla="*/ 214717 w 1519834"/>
              <a:gd name="connsiteY1" fmla="*/ 458195 h 1315434"/>
              <a:gd name="connsiteX2" fmla="*/ 166071 w 1519834"/>
              <a:gd name="connsiteY2" fmla="*/ 498087 h 1315434"/>
              <a:gd name="connsiteX3" fmla="*/ 0 w 1519834"/>
              <a:gd name="connsiteY3" fmla="*/ 843983 h 1315434"/>
              <a:gd name="connsiteX4" fmla="*/ 581122 w 1519834"/>
              <a:gd name="connsiteY4" fmla="*/ 1315434 h 1315434"/>
              <a:gd name="connsiteX5" fmla="*/ 1008992 w 1519834"/>
              <a:gd name="connsiteY5" fmla="*/ 1264350 h 1315434"/>
              <a:gd name="connsiteX6" fmla="*/ 1253523 w 1519834"/>
              <a:gd name="connsiteY6" fmla="*/ 912124 h 1315434"/>
              <a:gd name="connsiteX7" fmla="*/ 1519834 w 1519834"/>
              <a:gd name="connsiteY7" fmla="*/ 536415 h 1315434"/>
              <a:gd name="connsiteX8" fmla="*/ 1206888 w 1519834"/>
              <a:gd name="connsiteY8" fmla="*/ 312883 h 1315434"/>
              <a:gd name="connsiteX9" fmla="*/ 842921 w 1519834"/>
              <a:gd name="connsiteY9" fmla="*/ 134119 h 1315434"/>
              <a:gd name="connsiteX10" fmla="*/ 466198 w 1519834"/>
              <a:gd name="connsiteY10" fmla="*/ 83035 h 1315434"/>
              <a:gd name="connsiteX11" fmla="*/ 220424 w 1519834"/>
              <a:gd name="connsiteY11" fmla="*/ 661103 h 1315434"/>
              <a:gd name="connsiteX12" fmla="*/ 274778 w 1519834"/>
              <a:gd name="connsiteY12" fmla="*/ 1019886 h 1315434"/>
              <a:gd name="connsiteX13" fmla="*/ 1175000 w 1519834"/>
              <a:gd name="connsiteY13" fmla="*/ 1289923 h 1315434"/>
              <a:gd name="connsiteX14" fmla="*/ 1449554 w 1519834"/>
              <a:gd name="connsiteY14" fmla="*/ 344834 h 1315434"/>
              <a:gd name="connsiteX15" fmla="*/ 331757 w 1519834"/>
              <a:gd name="connsiteY15" fmla="*/ 162572 h 1315434"/>
              <a:gd name="connsiteX16" fmla="*/ 105043 w 1519834"/>
              <a:gd name="connsiteY16" fmla="*/ 722095 h 1315434"/>
              <a:gd name="connsiteX17" fmla="*/ 364030 w 1519834"/>
              <a:gd name="connsiteY17" fmla="*/ 1315434 h 1315434"/>
              <a:gd name="connsiteX18" fmla="*/ 1398469 w 1519834"/>
              <a:gd name="connsiteY18" fmla="*/ 1091964 h 1315434"/>
              <a:gd name="connsiteX19" fmla="*/ 1085587 w 1519834"/>
              <a:gd name="connsiteY19" fmla="*/ 0 h 1315434"/>
              <a:gd name="connsiteX20" fmla="*/ 555549 w 1519834"/>
              <a:gd name="connsiteY20" fmla="*/ 178826 h 1315434"/>
              <a:gd name="connsiteX0" fmla="*/ 555549 w 1519834"/>
              <a:gd name="connsiteY0" fmla="*/ 178826 h 1315434"/>
              <a:gd name="connsiteX1" fmla="*/ 214717 w 1519834"/>
              <a:gd name="connsiteY1" fmla="*/ 458195 h 1315434"/>
              <a:gd name="connsiteX2" fmla="*/ 166071 w 1519834"/>
              <a:gd name="connsiteY2" fmla="*/ 498087 h 1315434"/>
              <a:gd name="connsiteX3" fmla="*/ 0 w 1519834"/>
              <a:gd name="connsiteY3" fmla="*/ 843983 h 1315434"/>
              <a:gd name="connsiteX4" fmla="*/ 581122 w 1519834"/>
              <a:gd name="connsiteY4" fmla="*/ 1315434 h 1315434"/>
              <a:gd name="connsiteX5" fmla="*/ 1008992 w 1519834"/>
              <a:gd name="connsiteY5" fmla="*/ 1264350 h 1315434"/>
              <a:gd name="connsiteX6" fmla="*/ 1253523 w 1519834"/>
              <a:gd name="connsiteY6" fmla="*/ 912124 h 1315434"/>
              <a:gd name="connsiteX7" fmla="*/ 1519834 w 1519834"/>
              <a:gd name="connsiteY7" fmla="*/ 536415 h 1315434"/>
              <a:gd name="connsiteX8" fmla="*/ 1206888 w 1519834"/>
              <a:gd name="connsiteY8" fmla="*/ 312883 h 1315434"/>
              <a:gd name="connsiteX9" fmla="*/ 842921 w 1519834"/>
              <a:gd name="connsiteY9" fmla="*/ 134119 h 1315434"/>
              <a:gd name="connsiteX10" fmla="*/ 466198 w 1519834"/>
              <a:gd name="connsiteY10" fmla="*/ 83035 h 1315434"/>
              <a:gd name="connsiteX11" fmla="*/ 220424 w 1519834"/>
              <a:gd name="connsiteY11" fmla="*/ 661103 h 1315434"/>
              <a:gd name="connsiteX12" fmla="*/ 274778 w 1519834"/>
              <a:gd name="connsiteY12" fmla="*/ 1019886 h 1315434"/>
              <a:gd name="connsiteX13" fmla="*/ 1175000 w 1519834"/>
              <a:gd name="connsiteY13" fmla="*/ 1289923 h 1315434"/>
              <a:gd name="connsiteX14" fmla="*/ 1449554 w 1519834"/>
              <a:gd name="connsiteY14" fmla="*/ 344834 h 1315434"/>
              <a:gd name="connsiteX15" fmla="*/ 331757 w 1519834"/>
              <a:gd name="connsiteY15" fmla="*/ 162572 h 1315434"/>
              <a:gd name="connsiteX16" fmla="*/ 105043 w 1519834"/>
              <a:gd name="connsiteY16" fmla="*/ 722095 h 1315434"/>
              <a:gd name="connsiteX17" fmla="*/ 364030 w 1519834"/>
              <a:gd name="connsiteY17" fmla="*/ 1315434 h 1315434"/>
              <a:gd name="connsiteX18" fmla="*/ 1428949 w 1519834"/>
              <a:gd name="connsiteY18" fmla="*/ 939564 h 1315434"/>
              <a:gd name="connsiteX19" fmla="*/ 1085587 w 1519834"/>
              <a:gd name="connsiteY19" fmla="*/ 0 h 1315434"/>
              <a:gd name="connsiteX20" fmla="*/ 555549 w 1519834"/>
              <a:gd name="connsiteY20" fmla="*/ 178826 h 1315434"/>
              <a:gd name="connsiteX0" fmla="*/ 555549 w 1519834"/>
              <a:gd name="connsiteY0" fmla="*/ 178826 h 1345914"/>
              <a:gd name="connsiteX1" fmla="*/ 214717 w 1519834"/>
              <a:gd name="connsiteY1" fmla="*/ 458195 h 1345914"/>
              <a:gd name="connsiteX2" fmla="*/ 166071 w 1519834"/>
              <a:gd name="connsiteY2" fmla="*/ 498087 h 1345914"/>
              <a:gd name="connsiteX3" fmla="*/ 0 w 1519834"/>
              <a:gd name="connsiteY3" fmla="*/ 843983 h 1345914"/>
              <a:gd name="connsiteX4" fmla="*/ 741142 w 1519834"/>
              <a:gd name="connsiteY4" fmla="*/ 1345914 h 1345914"/>
              <a:gd name="connsiteX5" fmla="*/ 1008992 w 1519834"/>
              <a:gd name="connsiteY5" fmla="*/ 1264350 h 1345914"/>
              <a:gd name="connsiteX6" fmla="*/ 1253523 w 1519834"/>
              <a:gd name="connsiteY6" fmla="*/ 912124 h 1345914"/>
              <a:gd name="connsiteX7" fmla="*/ 1519834 w 1519834"/>
              <a:gd name="connsiteY7" fmla="*/ 536415 h 1345914"/>
              <a:gd name="connsiteX8" fmla="*/ 1206888 w 1519834"/>
              <a:gd name="connsiteY8" fmla="*/ 312883 h 1345914"/>
              <a:gd name="connsiteX9" fmla="*/ 842921 w 1519834"/>
              <a:gd name="connsiteY9" fmla="*/ 134119 h 1345914"/>
              <a:gd name="connsiteX10" fmla="*/ 466198 w 1519834"/>
              <a:gd name="connsiteY10" fmla="*/ 83035 h 1345914"/>
              <a:gd name="connsiteX11" fmla="*/ 220424 w 1519834"/>
              <a:gd name="connsiteY11" fmla="*/ 661103 h 1345914"/>
              <a:gd name="connsiteX12" fmla="*/ 274778 w 1519834"/>
              <a:gd name="connsiteY12" fmla="*/ 1019886 h 1345914"/>
              <a:gd name="connsiteX13" fmla="*/ 1175000 w 1519834"/>
              <a:gd name="connsiteY13" fmla="*/ 1289923 h 1345914"/>
              <a:gd name="connsiteX14" fmla="*/ 1449554 w 1519834"/>
              <a:gd name="connsiteY14" fmla="*/ 344834 h 1345914"/>
              <a:gd name="connsiteX15" fmla="*/ 331757 w 1519834"/>
              <a:gd name="connsiteY15" fmla="*/ 162572 h 1345914"/>
              <a:gd name="connsiteX16" fmla="*/ 105043 w 1519834"/>
              <a:gd name="connsiteY16" fmla="*/ 722095 h 1345914"/>
              <a:gd name="connsiteX17" fmla="*/ 364030 w 1519834"/>
              <a:gd name="connsiteY17" fmla="*/ 1315434 h 1345914"/>
              <a:gd name="connsiteX18" fmla="*/ 1428949 w 1519834"/>
              <a:gd name="connsiteY18" fmla="*/ 939564 h 1345914"/>
              <a:gd name="connsiteX19" fmla="*/ 1085587 w 1519834"/>
              <a:gd name="connsiteY19" fmla="*/ 0 h 1345914"/>
              <a:gd name="connsiteX20" fmla="*/ 555549 w 1519834"/>
              <a:gd name="connsiteY20" fmla="*/ 178826 h 1345914"/>
              <a:gd name="connsiteX0" fmla="*/ 555549 w 1519834"/>
              <a:gd name="connsiteY0" fmla="*/ 178826 h 1345914"/>
              <a:gd name="connsiteX1" fmla="*/ 214717 w 1519834"/>
              <a:gd name="connsiteY1" fmla="*/ 458195 h 1345914"/>
              <a:gd name="connsiteX2" fmla="*/ 166071 w 1519834"/>
              <a:gd name="connsiteY2" fmla="*/ 498087 h 1345914"/>
              <a:gd name="connsiteX3" fmla="*/ 0 w 1519834"/>
              <a:gd name="connsiteY3" fmla="*/ 843983 h 1345914"/>
              <a:gd name="connsiteX4" fmla="*/ 741142 w 1519834"/>
              <a:gd name="connsiteY4" fmla="*/ 1345914 h 1345914"/>
              <a:gd name="connsiteX5" fmla="*/ 1008992 w 1519834"/>
              <a:gd name="connsiteY5" fmla="*/ 1264350 h 1345914"/>
              <a:gd name="connsiteX6" fmla="*/ 1253523 w 1519834"/>
              <a:gd name="connsiteY6" fmla="*/ 912124 h 1345914"/>
              <a:gd name="connsiteX7" fmla="*/ 1519834 w 1519834"/>
              <a:gd name="connsiteY7" fmla="*/ 536415 h 1345914"/>
              <a:gd name="connsiteX8" fmla="*/ 1206888 w 1519834"/>
              <a:gd name="connsiteY8" fmla="*/ 312883 h 1345914"/>
              <a:gd name="connsiteX9" fmla="*/ 842921 w 1519834"/>
              <a:gd name="connsiteY9" fmla="*/ 134119 h 1345914"/>
              <a:gd name="connsiteX10" fmla="*/ 466198 w 1519834"/>
              <a:gd name="connsiteY10" fmla="*/ 83035 h 1345914"/>
              <a:gd name="connsiteX11" fmla="*/ 220424 w 1519834"/>
              <a:gd name="connsiteY11" fmla="*/ 661103 h 1345914"/>
              <a:gd name="connsiteX12" fmla="*/ 274778 w 1519834"/>
              <a:gd name="connsiteY12" fmla="*/ 1019886 h 1345914"/>
              <a:gd name="connsiteX13" fmla="*/ 1175000 w 1519834"/>
              <a:gd name="connsiteY13" fmla="*/ 1289923 h 1345914"/>
              <a:gd name="connsiteX14" fmla="*/ 1449554 w 1519834"/>
              <a:gd name="connsiteY14" fmla="*/ 344834 h 1345914"/>
              <a:gd name="connsiteX15" fmla="*/ 331757 w 1519834"/>
              <a:gd name="connsiteY15" fmla="*/ 162572 h 1345914"/>
              <a:gd name="connsiteX16" fmla="*/ 105043 w 1519834"/>
              <a:gd name="connsiteY16" fmla="*/ 722095 h 1345914"/>
              <a:gd name="connsiteX17" fmla="*/ 356410 w 1519834"/>
              <a:gd name="connsiteY17" fmla="*/ 1246854 h 1345914"/>
              <a:gd name="connsiteX18" fmla="*/ 1428949 w 1519834"/>
              <a:gd name="connsiteY18" fmla="*/ 939564 h 1345914"/>
              <a:gd name="connsiteX19" fmla="*/ 1085587 w 1519834"/>
              <a:gd name="connsiteY19" fmla="*/ 0 h 1345914"/>
              <a:gd name="connsiteX20" fmla="*/ 555549 w 1519834"/>
              <a:gd name="connsiteY20" fmla="*/ 178826 h 1345914"/>
              <a:gd name="connsiteX0" fmla="*/ 555549 w 1519834"/>
              <a:gd name="connsiteY0" fmla="*/ 95791 h 1262879"/>
              <a:gd name="connsiteX1" fmla="*/ 214717 w 1519834"/>
              <a:gd name="connsiteY1" fmla="*/ 375160 h 1262879"/>
              <a:gd name="connsiteX2" fmla="*/ 166071 w 1519834"/>
              <a:gd name="connsiteY2" fmla="*/ 415052 h 1262879"/>
              <a:gd name="connsiteX3" fmla="*/ 0 w 1519834"/>
              <a:gd name="connsiteY3" fmla="*/ 760948 h 1262879"/>
              <a:gd name="connsiteX4" fmla="*/ 741142 w 1519834"/>
              <a:gd name="connsiteY4" fmla="*/ 1262879 h 1262879"/>
              <a:gd name="connsiteX5" fmla="*/ 1008992 w 1519834"/>
              <a:gd name="connsiteY5" fmla="*/ 1181315 h 1262879"/>
              <a:gd name="connsiteX6" fmla="*/ 1253523 w 1519834"/>
              <a:gd name="connsiteY6" fmla="*/ 829089 h 1262879"/>
              <a:gd name="connsiteX7" fmla="*/ 1519834 w 1519834"/>
              <a:gd name="connsiteY7" fmla="*/ 453380 h 1262879"/>
              <a:gd name="connsiteX8" fmla="*/ 1206888 w 1519834"/>
              <a:gd name="connsiteY8" fmla="*/ 229848 h 1262879"/>
              <a:gd name="connsiteX9" fmla="*/ 842921 w 1519834"/>
              <a:gd name="connsiteY9" fmla="*/ 51084 h 1262879"/>
              <a:gd name="connsiteX10" fmla="*/ 466198 w 1519834"/>
              <a:gd name="connsiteY10" fmla="*/ 0 h 1262879"/>
              <a:gd name="connsiteX11" fmla="*/ 220424 w 1519834"/>
              <a:gd name="connsiteY11" fmla="*/ 578068 h 1262879"/>
              <a:gd name="connsiteX12" fmla="*/ 274778 w 1519834"/>
              <a:gd name="connsiteY12" fmla="*/ 936851 h 1262879"/>
              <a:gd name="connsiteX13" fmla="*/ 1175000 w 1519834"/>
              <a:gd name="connsiteY13" fmla="*/ 1206888 h 1262879"/>
              <a:gd name="connsiteX14" fmla="*/ 1449554 w 1519834"/>
              <a:gd name="connsiteY14" fmla="*/ 261799 h 1262879"/>
              <a:gd name="connsiteX15" fmla="*/ 331757 w 1519834"/>
              <a:gd name="connsiteY15" fmla="*/ 79537 h 1262879"/>
              <a:gd name="connsiteX16" fmla="*/ 105043 w 1519834"/>
              <a:gd name="connsiteY16" fmla="*/ 639060 h 1262879"/>
              <a:gd name="connsiteX17" fmla="*/ 356410 w 1519834"/>
              <a:gd name="connsiteY17" fmla="*/ 1163819 h 1262879"/>
              <a:gd name="connsiteX18" fmla="*/ 1428949 w 1519834"/>
              <a:gd name="connsiteY18" fmla="*/ 856529 h 1262879"/>
              <a:gd name="connsiteX19" fmla="*/ 1055107 w 1519834"/>
              <a:gd name="connsiteY19" fmla="*/ 61745 h 1262879"/>
              <a:gd name="connsiteX20" fmla="*/ 555549 w 1519834"/>
              <a:gd name="connsiteY20" fmla="*/ 95791 h 1262879"/>
              <a:gd name="connsiteX0" fmla="*/ 555549 w 1519834"/>
              <a:gd name="connsiteY0" fmla="*/ 95791 h 1268594"/>
              <a:gd name="connsiteX1" fmla="*/ 214717 w 1519834"/>
              <a:gd name="connsiteY1" fmla="*/ 375160 h 1268594"/>
              <a:gd name="connsiteX2" fmla="*/ 166071 w 1519834"/>
              <a:gd name="connsiteY2" fmla="*/ 415052 h 1268594"/>
              <a:gd name="connsiteX3" fmla="*/ 0 w 1519834"/>
              <a:gd name="connsiteY3" fmla="*/ 760948 h 1268594"/>
              <a:gd name="connsiteX4" fmla="*/ 741142 w 1519834"/>
              <a:gd name="connsiteY4" fmla="*/ 1262879 h 1268594"/>
              <a:gd name="connsiteX5" fmla="*/ 1008992 w 1519834"/>
              <a:gd name="connsiteY5" fmla="*/ 1181315 h 1268594"/>
              <a:gd name="connsiteX6" fmla="*/ 1253523 w 1519834"/>
              <a:gd name="connsiteY6" fmla="*/ 829089 h 1268594"/>
              <a:gd name="connsiteX7" fmla="*/ 1519834 w 1519834"/>
              <a:gd name="connsiteY7" fmla="*/ 453380 h 1268594"/>
              <a:gd name="connsiteX8" fmla="*/ 1206888 w 1519834"/>
              <a:gd name="connsiteY8" fmla="*/ 229848 h 1268594"/>
              <a:gd name="connsiteX9" fmla="*/ 842921 w 1519834"/>
              <a:gd name="connsiteY9" fmla="*/ 51084 h 1268594"/>
              <a:gd name="connsiteX10" fmla="*/ 466198 w 1519834"/>
              <a:gd name="connsiteY10" fmla="*/ 0 h 1268594"/>
              <a:gd name="connsiteX11" fmla="*/ 220424 w 1519834"/>
              <a:gd name="connsiteY11" fmla="*/ 578068 h 1268594"/>
              <a:gd name="connsiteX12" fmla="*/ 274778 w 1519834"/>
              <a:gd name="connsiteY12" fmla="*/ 936851 h 1268594"/>
              <a:gd name="connsiteX13" fmla="*/ 1175000 w 1519834"/>
              <a:gd name="connsiteY13" fmla="*/ 1206888 h 1268594"/>
              <a:gd name="connsiteX14" fmla="*/ 1449554 w 1519834"/>
              <a:gd name="connsiteY14" fmla="*/ 261799 h 1268594"/>
              <a:gd name="connsiteX15" fmla="*/ 331757 w 1519834"/>
              <a:gd name="connsiteY15" fmla="*/ 79537 h 1268594"/>
              <a:gd name="connsiteX16" fmla="*/ 105043 w 1519834"/>
              <a:gd name="connsiteY16" fmla="*/ 639060 h 1268594"/>
              <a:gd name="connsiteX17" fmla="*/ 489760 w 1519834"/>
              <a:gd name="connsiteY17" fmla="*/ 1268594 h 1268594"/>
              <a:gd name="connsiteX18" fmla="*/ 1428949 w 1519834"/>
              <a:gd name="connsiteY18" fmla="*/ 856529 h 1268594"/>
              <a:gd name="connsiteX19" fmla="*/ 1055107 w 1519834"/>
              <a:gd name="connsiteY19" fmla="*/ 61745 h 1268594"/>
              <a:gd name="connsiteX20" fmla="*/ 555549 w 1519834"/>
              <a:gd name="connsiteY20" fmla="*/ 95791 h 1268594"/>
              <a:gd name="connsiteX0" fmla="*/ 555549 w 1519834"/>
              <a:gd name="connsiteY0" fmla="*/ 95791 h 1268594"/>
              <a:gd name="connsiteX1" fmla="*/ 214717 w 1519834"/>
              <a:gd name="connsiteY1" fmla="*/ 375160 h 1268594"/>
              <a:gd name="connsiteX2" fmla="*/ 166071 w 1519834"/>
              <a:gd name="connsiteY2" fmla="*/ 415052 h 1268594"/>
              <a:gd name="connsiteX3" fmla="*/ 0 w 1519834"/>
              <a:gd name="connsiteY3" fmla="*/ 760948 h 1268594"/>
              <a:gd name="connsiteX4" fmla="*/ 741142 w 1519834"/>
              <a:gd name="connsiteY4" fmla="*/ 1262879 h 1268594"/>
              <a:gd name="connsiteX5" fmla="*/ 1008992 w 1519834"/>
              <a:gd name="connsiteY5" fmla="*/ 1181315 h 1268594"/>
              <a:gd name="connsiteX6" fmla="*/ 1253523 w 1519834"/>
              <a:gd name="connsiteY6" fmla="*/ 829089 h 1268594"/>
              <a:gd name="connsiteX7" fmla="*/ 1519834 w 1519834"/>
              <a:gd name="connsiteY7" fmla="*/ 453380 h 1268594"/>
              <a:gd name="connsiteX8" fmla="*/ 1206888 w 1519834"/>
              <a:gd name="connsiteY8" fmla="*/ 229848 h 1268594"/>
              <a:gd name="connsiteX9" fmla="*/ 842921 w 1519834"/>
              <a:gd name="connsiteY9" fmla="*/ 51084 h 1268594"/>
              <a:gd name="connsiteX10" fmla="*/ 466198 w 1519834"/>
              <a:gd name="connsiteY10" fmla="*/ 0 h 1268594"/>
              <a:gd name="connsiteX11" fmla="*/ 220424 w 1519834"/>
              <a:gd name="connsiteY11" fmla="*/ 578068 h 1268594"/>
              <a:gd name="connsiteX12" fmla="*/ 274778 w 1519834"/>
              <a:gd name="connsiteY12" fmla="*/ 936851 h 1268594"/>
              <a:gd name="connsiteX13" fmla="*/ 1175000 w 1519834"/>
              <a:gd name="connsiteY13" fmla="*/ 1206888 h 1268594"/>
              <a:gd name="connsiteX14" fmla="*/ 1449554 w 1519834"/>
              <a:gd name="connsiteY14" fmla="*/ 261799 h 1268594"/>
              <a:gd name="connsiteX15" fmla="*/ 331757 w 1519834"/>
              <a:gd name="connsiteY15" fmla="*/ 79537 h 1268594"/>
              <a:gd name="connsiteX16" fmla="*/ 105043 w 1519834"/>
              <a:gd name="connsiteY16" fmla="*/ 639060 h 1268594"/>
              <a:gd name="connsiteX17" fmla="*/ 489760 w 1519834"/>
              <a:gd name="connsiteY17" fmla="*/ 1268594 h 1268594"/>
              <a:gd name="connsiteX18" fmla="*/ 1371799 w 1519834"/>
              <a:gd name="connsiteY18" fmla="*/ 989879 h 1268594"/>
              <a:gd name="connsiteX19" fmla="*/ 1055107 w 1519834"/>
              <a:gd name="connsiteY19" fmla="*/ 61745 h 1268594"/>
              <a:gd name="connsiteX20" fmla="*/ 555549 w 1519834"/>
              <a:gd name="connsiteY20" fmla="*/ 95791 h 1268594"/>
              <a:gd name="connsiteX0" fmla="*/ 555549 w 1519834"/>
              <a:gd name="connsiteY0" fmla="*/ 95791 h 1268594"/>
              <a:gd name="connsiteX1" fmla="*/ 214717 w 1519834"/>
              <a:gd name="connsiteY1" fmla="*/ 375160 h 1268594"/>
              <a:gd name="connsiteX2" fmla="*/ 166071 w 1519834"/>
              <a:gd name="connsiteY2" fmla="*/ 415052 h 1268594"/>
              <a:gd name="connsiteX3" fmla="*/ 0 w 1519834"/>
              <a:gd name="connsiteY3" fmla="*/ 760948 h 1268594"/>
              <a:gd name="connsiteX4" fmla="*/ 741142 w 1519834"/>
              <a:gd name="connsiteY4" fmla="*/ 1262879 h 1268594"/>
              <a:gd name="connsiteX5" fmla="*/ 1008992 w 1519834"/>
              <a:gd name="connsiteY5" fmla="*/ 1181315 h 1268594"/>
              <a:gd name="connsiteX6" fmla="*/ 1253523 w 1519834"/>
              <a:gd name="connsiteY6" fmla="*/ 829089 h 1268594"/>
              <a:gd name="connsiteX7" fmla="*/ 1519834 w 1519834"/>
              <a:gd name="connsiteY7" fmla="*/ 453380 h 1268594"/>
              <a:gd name="connsiteX8" fmla="*/ 1206888 w 1519834"/>
              <a:gd name="connsiteY8" fmla="*/ 229848 h 1268594"/>
              <a:gd name="connsiteX9" fmla="*/ 842921 w 1519834"/>
              <a:gd name="connsiteY9" fmla="*/ 51084 h 1268594"/>
              <a:gd name="connsiteX10" fmla="*/ 466198 w 1519834"/>
              <a:gd name="connsiteY10" fmla="*/ 0 h 1268594"/>
              <a:gd name="connsiteX11" fmla="*/ 220424 w 1519834"/>
              <a:gd name="connsiteY11" fmla="*/ 578068 h 1268594"/>
              <a:gd name="connsiteX12" fmla="*/ 274778 w 1519834"/>
              <a:gd name="connsiteY12" fmla="*/ 936851 h 1268594"/>
              <a:gd name="connsiteX13" fmla="*/ 1175000 w 1519834"/>
              <a:gd name="connsiteY13" fmla="*/ 1206888 h 1268594"/>
              <a:gd name="connsiteX14" fmla="*/ 1449554 w 1519834"/>
              <a:gd name="connsiteY14" fmla="*/ 261799 h 1268594"/>
              <a:gd name="connsiteX15" fmla="*/ 331757 w 1519834"/>
              <a:gd name="connsiteY15" fmla="*/ 79537 h 1268594"/>
              <a:gd name="connsiteX16" fmla="*/ 105043 w 1519834"/>
              <a:gd name="connsiteY16" fmla="*/ 639060 h 1268594"/>
              <a:gd name="connsiteX17" fmla="*/ 489760 w 1519834"/>
              <a:gd name="connsiteY17" fmla="*/ 1268594 h 1268594"/>
              <a:gd name="connsiteX18" fmla="*/ 1371799 w 1519834"/>
              <a:gd name="connsiteY18" fmla="*/ 989879 h 1268594"/>
              <a:gd name="connsiteX19" fmla="*/ 1203699 w 1519834"/>
              <a:gd name="connsiteY19" fmla="*/ 489226 h 1268594"/>
              <a:gd name="connsiteX20" fmla="*/ 1055107 w 1519834"/>
              <a:gd name="connsiteY20" fmla="*/ 61745 h 1268594"/>
              <a:gd name="connsiteX21" fmla="*/ 555549 w 1519834"/>
              <a:gd name="connsiteY21" fmla="*/ 95791 h 1268594"/>
              <a:gd name="connsiteX0" fmla="*/ 555549 w 1519834"/>
              <a:gd name="connsiteY0" fmla="*/ 95791 h 1268594"/>
              <a:gd name="connsiteX1" fmla="*/ 214717 w 1519834"/>
              <a:gd name="connsiteY1" fmla="*/ 375160 h 1268594"/>
              <a:gd name="connsiteX2" fmla="*/ 166071 w 1519834"/>
              <a:gd name="connsiteY2" fmla="*/ 415052 h 1268594"/>
              <a:gd name="connsiteX3" fmla="*/ 0 w 1519834"/>
              <a:gd name="connsiteY3" fmla="*/ 760948 h 1268594"/>
              <a:gd name="connsiteX4" fmla="*/ 741142 w 1519834"/>
              <a:gd name="connsiteY4" fmla="*/ 1262879 h 1268594"/>
              <a:gd name="connsiteX5" fmla="*/ 1008992 w 1519834"/>
              <a:gd name="connsiteY5" fmla="*/ 1181315 h 1268594"/>
              <a:gd name="connsiteX6" fmla="*/ 1253523 w 1519834"/>
              <a:gd name="connsiteY6" fmla="*/ 829089 h 1268594"/>
              <a:gd name="connsiteX7" fmla="*/ 1519834 w 1519834"/>
              <a:gd name="connsiteY7" fmla="*/ 453380 h 1268594"/>
              <a:gd name="connsiteX8" fmla="*/ 1206888 w 1519834"/>
              <a:gd name="connsiteY8" fmla="*/ 229848 h 1268594"/>
              <a:gd name="connsiteX9" fmla="*/ 842921 w 1519834"/>
              <a:gd name="connsiteY9" fmla="*/ 51084 h 1268594"/>
              <a:gd name="connsiteX10" fmla="*/ 466198 w 1519834"/>
              <a:gd name="connsiteY10" fmla="*/ 0 h 1268594"/>
              <a:gd name="connsiteX11" fmla="*/ 220424 w 1519834"/>
              <a:gd name="connsiteY11" fmla="*/ 578068 h 1268594"/>
              <a:gd name="connsiteX12" fmla="*/ 274778 w 1519834"/>
              <a:gd name="connsiteY12" fmla="*/ 936851 h 1268594"/>
              <a:gd name="connsiteX13" fmla="*/ 1175000 w 1519834"/>
              <a:gd name="connsiteY13" fmla="*/ 1206888 h 1268594"/>
              <a:gd name="connsiteX14" fmla="*/ 1449554 w 1519834"/>
              <a:gd name="connsiteY14" fmla="*/ 261799 h 1268594"/>
              <a:gd name="connsiteX15" fmla="*/ 331757 w 1519834"/>
              <a:gd name="connsiteY15" fmla="*/ 79537 h 1268594"/>
              <a:gd name="connsiteX16" fmla="*/ 105043 w 1519834"/>
              <a:gd name="connsiteY16" fmla="*/ 639060 h 1268594"/>
              <a:gd name="connsiteX17" fmla="*/ 489760 w 1519834"/>
              <a:gd name="connsiteY17" fmla="*/ 1268594 h 1268594"/>
              <a:gd name="connsiteX18" fmla="*/ 1371799 w 1519834"/>
              <a:gd name="connsiteY18" fmla="*/ 989879 h 1268594"/>
              <a:gd name="connsiteX19" fmla="*/ 1489449 w 1519834"/>
              <a:gd name="connsiteY19" fmla="*/ 641626 h 1268594"/>
              <a:gd name="connsiteX20" fmla="*/ 1055107 w 1519834"/>
              <a:gd name="connsiteY20" fmla="*/ 61745 h 1268594"/>
              <a:gd name="connsiteX21" fmla="*/ 555549 w 1519834"/>
              <a:gd name="connsiteY21" fmla="*/ 95791 h 126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9834" h="1268594">
                <a:moveTo>
                  <a:pt x="555549" y="95791"/>
                </a:moveTo>
                <a:lnTo>
                  <a:pt x="214717" y="375160"/>
                </a:lnTo>
                <a:lnTo>
                  <a:pt x="166071" y="415052"/>
                </a:lnTo>
                <a:lnTo>
                  <a:pt x="0" y="760948"/>
                </a:lnTo>
                <a:lnTo>
                  <a:pt x="741142" y="1262879"/>
                </a:lnTo>
                <a:lnTo>
                  <a:pt x="1008992" y="1181315"/>
                </a:lnTo>
                <a:lnTo>
                  <a:pt x="1253523" y="829089"/>
                </a:lnTo>
                <a:lnTo>
                  <a:pt x="1519834" y="453380"/>
                </a:lnTo>
                <a:lnTo>
                  <a:pt x="1206888" y="229848"/>
                </a:lnTo>
                <a:lnTo>
                  <a:pt x="842921" y="51084"/>
                </a:lnTo>
                <a:lnTo>
                  <a:pt x="466198" y="0"/>
                </a:lnTo>
                <a:lnTo>
                  <a:pt x="220424" y="578068"/>
                </a:lnTo>
                <a:lnTo>
                  <a:pt x="274778" y="936851"/>
                </a:lnTo>
                <a:lnTo>
                  <a:pt x="1175000" y="1206888"/>
                </a:lnTo>
                <a:lnTo>
                  <a:pt x="1449554" y="261799"/>
                </a:lnTo>
                <a:lnTo>
                  <a:pt x="331757" y="79537"/>
                </a:lnTo>
                <a:lnTo>
                  <a:pt x="105043" y="639060"/>
                </a:lnTo>
                <a:lnTo>
                  <a:pt x="489760" y="1268594"/>
                </a:lnTo>
                <a:lnTo>
                  <a:pt x="1371799" y="989879"/>
                </a:lnTo>
                <a:lnTo>
                  <a:pt x="1489449" y="641626"/>
                </a:lnTo>
                <a:lnTo>
                  <a:pt x="1055107" y="61745"/>
                </a:lnTo>
                <a:lnTo>
                  <a:pt x="555549" y="95791"/>
                </a:lnTo>
                <a:close/>
              </a:path>
            </a:pathLst>
          </a:custGeom>
          <a:noFill/>
          <a:ln w="3175" cap="flat">
            <a:solidFill>
              <a:schemeClr val="accent1">
                <a:lumMod val="75000"/>
              </a:schemeClr>
            </a:solidFill>
            <a:prstDash val="solid"/>
            <a:miter/>
          </a:ln>
        </p:spPr>
        <p:txBody>
          <a:bodyPr rtlCol="0" anchor="ctr"/>
          <a:lstStyle/>
          <a:p>
            <a:pPr rtl="0"/>
            <a:endParaRPr lang="de-DE"/>
          </a:p>
        </p:txBody>
      </p:sp>
    </p:spTree>
    <p:extLst>
      <p:ext uri="{BB962C8B-B14F-4D97-AF65-F5344CB8AC3E}">
        <p14:creationId xmlns:p14="http://schemas.microsoft.com/office/powerpoint/2010/main" val="1417396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84294-49A0-4C63-A7D7-E3BF9E591F59}"/>
              </a:ext>
            </a:extLst>
          </p:cNvPr>
          <p:cNvSpPr>
            <a:spLocks noGrp="1"/>
          </p:cNvSpPr>
          <p:nvPr>
            <p:ph type="title"/>
          </p:nvPr>
        </p:nvSpPr>
        <p:spPr>
          <a:xfrm>
            <a:off x="838200" y="365125"/>
            <a:ext cx="10515600" cy="1325563"/>
          </a:xfrm>
        </p:spPr>
        <p:txBody>
          <a:bodyPr rtlCol="0"/>
          <a:lstStyle/>
          <a:p>
            <a:pPr rtl="0"/>
            <a:r>
              <a:rPr lang="de-DE"/>
              <a:t>2-JAHRES-AKTIONSPLAN</a:t>
            </a:r>
          </a:p>
        </p:txBody>
      </p:sp>
      <p:sp>
        <p:nvSpPr>
          <p:cNvPr id="110" name="Textplatzhalter 31">
            <a:extLst>
              <a:ext uri="{FF2B5EF4-FFF2-40B4-BE49-F238E27FC236}">
                <a16:creationId xmlns:a16="http://schemas.microsoft.com/office/drawing/2014/main" id="{2FF506C9-7C92-4B9C-A356-9B519D03C78D}"/>
              </a:ext>
            </a:extLst>
          </p:cNvPr>
          <p:cNvSpPr txBox="1">
            <a:spLocks/>
          </p:cNvSpPr>
          <p:nvPr/>
        </p:nvSpPr>
        <p:spPr>
          <a:xfrm>
            <a:off x="2042184" y="2220913"/>
            <a:ext cx="2057400" cy="561975"/>
          </a:xfrm>
          <a:prstGeom prst="rect">
            <a:avLst/>
          </a:prstGeom>
        </p:spPr>
        <p:txBody>
          <a:bodyPr vert="horz" lIns="91440" tIns="45720" rIns="91440" bIns="45720" rtlCol="0" anchor="b">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50000"/>
              </a:lnSpc>
              <a:buFont typeface="Arial" panose="020B0604020202020204" pitchFamily="34" charset="0"/>
              <a:buNone/>
            </a:pPr>
            <a:r>
              <a:rPr lang="de-DE" sz="1400" spc="150">
                <a:latin typeface="+mj-lt"/>
                <a:ea typeface="+mj-ea"/>
                <a:cs typeface="+mj-cs"/>
              </a:rPr>
              <a:t>ENTWÜRFE ERSTELLEN</a:t>
            </a:r>
            <a:endParaRPr lang="de-DE" sz="1100"/>
          </a:p>
        </p:txBody>
      </p:sp>
      <p:sp>
        <p:nvSpPr>
          <p:cNvPr id="52" name="Textplatzhalter 31">
            <a:extLst>
              <a:ext uri="{FF2B5EF4-FFF2-40B4-BE49-F238E27FC236}">
                <a16:creationId xmlns:a16="http://schemas.microsoft.com/office/drawing/2014/main" id="{EFC30FAC-E9E5-427E-B670-7978BE575652}"/>
              </a:ext>
            </a:extLst>
          </p:cNvPr>
          <p:cNvSpPr txBox="1">
            <a:spLocks/>
          </p:cNvSpPr>
          <p:nvPr/>
        </p:nvSpPr>
        <p:spPr>
          <a:xfrm>
            <a:off x="5190031" y="2218613"/>
            <a:ext cx="2057804" cy="561975"/>
          </a:xfrm>
          <a:prstGeom prst="rect">
            <a:avLst/>
          </a:prstGeom>
        </p:spPr>
        <p:txBody>
          <a:bodyPr vert="horz" lIns="91440" tIns="45720" rIns="91440" bIns="45720" rtlCol="0" anchor="b">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50000"/>
              </a:lnSpc>
              <a:buFont typeface="Arial" panose="020B0604020202020204" pitchFamily="34" charset="0"/>
              <a:buNone/>
            </a:pPr>
            <a:r>
              <a:rPr lang="de-DE" sz="1400" spc="150">
                <a:latin typeface="+mj-lt"/>
                <a:ea typeface="+mj-ea"/>
                <a:cs typeface="+mj-cs"/>
              </a:rPr>
              <a:t>FEEDBACK SAMMELN</a:t>
            </a:r>
            <a:endParaRPr lang="de-DE" sz="1100"/>
          </a:p>
        </p:txBody>
      </p:sp>
      <p:sp>
        <p:nvSpPr>
          <p:cNvPr id="54" name="Textplatzhalter 31">
            <a:extLst>
              <a:ext uri="{FF2B5EF4-FFF2-40B4-BE49-F238E27FC236}">
                <a16:creationId xmlns:a16="http://schemas.microsoft.com/office/drawing/2014/main" id="{E0CD2DAB-9E42-4D11-A98D-56ECD20DBC7E}"/>
              </a:ext>
            </a:extLst>
          </p:cNvPr>
          <p:cNvSpPr txBox="1">
            <a:spLocks/>
          </p:cNvSpPr>
          <p:nvPr/>
        </p:nvSpPr>
        <p:spPr>
          <a:xfrm>
            <a:off x="9121117" y="2222398"/>
            <a:ext cx="2057804" cy="561975"/>
          </a:xfrm>
          <a:prstGeom prst="rect">
            <a:avLst/>
          </a:prstGeom>
        </p:spPr>
        <p:txBody>
          <a:bodyPr vert="horz" lIns="91440" tIns="45720" rIns="91440" bIns="45720" rtlCol="0" anchor="b">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50000"/>
              </a:lnSpc>
              <a:buFont typeface="Arial" panose="020B0604020202020204" pitchFamily="34" charset="0"/>
              <a:buNone/>
            </a:pPr>
            <a:r>
              <a:rPr lang="de-DE" sz="1400" spc="150">
                <a:latin typeface="+mj-lt"/>
                <a:ea typeface="+mj-ea"/>
                <a:cs typeface="+mj-cs"/>
              </a:rPr>
              <a:t>AN KUNDEN ÜBERMITTELN</a:t>
            </a:r>
            <a:endParaRPr lang="de-DE" sz="1100"/>
          </a:p>
        </p:txBody>
      </p:sp>
      <p:sp>
        <p:nvSpPr>
          <p:cNvPr id="6" name="Textplatzhalter 5">
            <a:extLst>
              <a:ext uri="{FF2B5EF4-FFF2-40B4-BE49-F238E27FC236}">
                <a16:creationId xmlns:a16="http://schemas.microsoft.com/office/drawing/2014/main" id="{A6861FF3-B902-4DEC-B46D-0F2E499C51CF}"/>
              </a:ext>
            </a:extLst>
          </p:cNvPr>
          <p:cNvSpPr>
            <a:spLocks noGrp="1"/>
          </p:cNvSpPr>
          <p:nvPr>
            <p:ph type="body" sz="quarter" idx="33"/>
          </p:nvPr>
        </p:nvSpPr>
        <p:spPr>
          <a:xfrm>
            <a:off x="914399" y="3354712"/>
            <a:ext cx="731520" cy="457200"/>
          </a:xfrm>
        </p:spPr>
        <p:txBody>
          <a:bodyPr rtlCol="0">
            <a:normAutofit/>
          </a:bodyPr>
          <a:lstStyle/>
          <a:p>
            <a:pPr rtl="0"/>
            <a:r>
              <a:rPr lang="de-DE"/>
              <a:t>20XX</a:t>
            </a:r>
          </a:p>
        </p:txBody>
      </p:sp>
      <p:sp>
        <p:nvSpPr>
          <p:cNvPr id="7" name="Textplatzhalter 6">
            <a:extLst>
              <a:ext uri="{FF2B5EF4-FFF2-40B4-BE49-F238E27FC236}">
                <a16:creationId xmlns:a16="http://schemas.microsoft.com/office/drawing/2014/main" id="{05941AA2-C85B-41A7-9264-A0C66F32930C}"/>
              </a:ext>
            </a:extLst>
          </p:cNvPr>
          <p:cNvSpPr>
            <a:spLocks noGrp="1"/>
          </p:cNvSpPr>
          <p:nvPr>
            <p:ph type="body" sz="quarter" idx="34"/>
          </p:nvPr>
        </p:nvSpPr>
        <p:spPr>
          <a:xfrm>
            <a:off x="1965960" y="3502152"/>
            <a:ext cx="640080" cy="201776"/>
          </a:xfrm>
        </p:spPr>
        <p:txBody>
          <a:bodyPr rtlCol="0">
            <a:normAutofit fontScale="85000" lnSpcReduction="20000"/>
          </a:bodyPr>
          <a:lstStyle/>
          <a:p>
            <a:pPr rtl="0"/>
            <a:r>
              <a:rPr lang="de-DE"/>
              <a:t>JAN</a:t>
            </a:r>
          </a:p>
        </p:txBody>
      </p:sp>
      <p:sp>
        <p:nvSpPr>
          <p:cNvPr id="8" name="Textplatzhalter 7">
            <a:extLst>
              <a:ext uri="{FF2B5EF4-FFF2-40B4-BE49-F238E27FC236}">
                <a16:creationId xmlns:a16="http://schemas.microsoft.com/office/drawing/2014/main" id="{2C4BD3D3-C7A9-46F1-8ED8-AB8D1BB89262}"/>
              </a:ext>
            </a:extLst>
          </p:cNvPr>
          <p:cNvSpPr>
            <a:spLocks noGrp="1"/>
          </p:cNvSpPr>
          <p:nvPr>
            <p:ph type="body" sz="quarter" idx="35"/>
          </p:nvPr>
        </p:nvSpPr>
        <p:spPr>
          <a:xfrm>
            <a:off x="2753880" y="3502152"/>
            <a:ext cx="640080" cy="201776"/>
          </a:xfrm>
        </p:spPr>
        <p:txBody>
          <a:bodyPr rtlCol="0">
            <a:normAutofit fontScale="85000" lnSpcReduction="20000"/>
          </a:bodyPr>
          <a:lstStyle/>
          <a:p>
            <a:pPr rtl="0"/>
            <a:r>
              <a:rPr lang="de-DE"/>
              <a:t>FEB</a:t>
            </a:r>
          </a:p>
        </p:txBody>
      </p:sp>
      <p:sp>
        <p:nvSpPr>
          <p:cNvPr id="9" name="Textplatzhalter 8">
            <a:extLst>
              <a:ext uri="{FF2B5EF4-FFF2-40B4-BE49-F238E27FC236}">
                <a16:creationId xmlns:a16="http://schemas.microsoft.com/office/drawing/2014/main" id="{873EDDDB-6509-4407-BA35-232AAF9F198D}"/>
              </a:ext>
            </a:extLst>
          </p:cNvPr>
          <p:cNvSpPr>
            <a:spLocks noGrp="1"/>
          </p:cNvSpPr>
          <p:nvPr>
            <p:ph type="body" sz="quarter" idx="36"/>
          </p:nvPr>
        </p:nvSpPr>
        <p:spPr>
          <a:xfrm>
            <a:off x="3541800" y="3502152"/>
            <a:ext cx="640080" cy="201776"/>
          </a:xfrm>
        </p:spPr>
        <p:txBody>
          <a:bodyPr rtlCol="0">
            <a:normAutofit fontScale="85000" lnSpcReduction="20000"/>
          </a:bodyPr>
          <a:lstStyle/>
          <a:p>
            <a:pPr rtl="0"/>
            <a:r>
              <a:rPr lang="de-DE"/>
              <a:t>MRZ</a:t>
            </a:r>
          </a:p>
        </p:txBody>
      </p:sp>
      <p:sp>
        <p:nvSpPr>
          <p:cNvPr id="10" name="Textplatzhalter 9">
            <a:extLst>
              <a:ext uri="{FF2B5EF4-FFF2-40B4-BE49-F238E27FC236}">
                <a16:creationId xmlns:a16="http://schemas.microsoft.com/office/drawing/2014/main" id="{A33A061F-AC2A-4E3F-B448-DC6FEC307A53}"/>
              </a:ext>
            </a:extLst>
          </p:cNvPr>
          <p:cNvSpPr>
            <a:spLocks noGrp="1"/>
          </p:cNvSpPr>
          <p:nvPr>
            <p:ph type="body" sz="quarter" idx="37"/>
          </p:nvPr>
        </p:nvSpPr>
        <p:spPr>
          <a:xfrm>
            <a:off x="4329720" y="3502152"/>
            <a:ext cx="640080" cy="201776"/>
          </a:xfrm>
        </p:spPr>
        <p:txBody>
          <a:bodyPr rtlCol="0">
            <a:normAutofit fontScale="85000" lnSpcReduction="20000"/>
          </a:bodyPr>
          <a:lstStyle/>
          <a:p>
            <a:pPr rtl="0"/>
            <a:r>
              <a:rPr lang="de-DE"/>
              <a:t>APR</a:t>
            </a:r>
          </a:p>
        </p:txBody>
      </p:sp>
      <p:sp>
        <p:nvSpPr>
          <p:cNvPr id="12" name="Textplatzhalter 11">
            <a:extLst>
              <a:ext uri="{FF2B5EF4-FFF2-40B4-BE49-F238E27FC236}">
                <a16:creationId xmlns:a16="http://schemas.microsoft.com/office/drawing/2014/main" id="{FAC81818-8260-4E49-9FCC-569FDE30B0B1}"/>
              </a:ext>
            </a:extLst>
          </p:cNvPr>
          <p:cNvSpPr>
            <a:spLocks noGrp="1"/>
          </p:cNvSpPr>
          <p:nvPr>
            <p:ph type="body" sz="quarter" idx="39"/>
          </p:nvPr>
        </p:nvSpPr>
        <p:spPr>
          <a:xfrm>
            <a:off x="5117640" y="3502152"/>
            <a:ext cx="640080" cy="201776"/>
          </a:xfrm>
        </p:spPr>
        <p:txBody>
          <a:bodyPr rtlCol="0">
            <a:normAutofit fontScale="85000" lnSpcReduction="20000"/>
          </a:bodyPr>
          <a:lstStyle/>
          <a:p>
            <a:pPr rtl="0"/>
            <a:r>
              <a:rPr lang="de-DE"/>
              <a:t>MAI</a:t>
            </a:r>
          </a:p>
        </p:txBody>
      </p:sp>
      <p:sp>
        <p:nvSpPr>
          <p:cNvPr id="13" name="Textplatzhalter 12">
            <a:extLst>
              <a:ext uri="{FF2B5EF4-FFF2-40B4-BE49-F238E27FC236}">
                <a16:creationId xmlns:a16="http://schemas.microsoft.com/office/drawing/2014/main" id="{D1FD068B-6917-4C40-B40D-5F7B670EA7BE}"/>
              </a:ext>
            </a:extLst>
          </p:cNvPr>
          <p:cNvSpPr>
            <a:spLocks noGrp="1"/>
          </p:cNvSpPr>
          <p:nvPr>
            <p:ph type="body" sz="quarter" idx="40"/>
          </p:nvPr>
        </p:nvSpPr>
        <p:spPr>
          <a:xfrm>
            <a:off x="5905560" y="3502152"/>
            <a:ext cx="640080" cy="201776"/>
          </a:xfrm>
        </p:spPr>
        <p:txBody>
          <a:bodyPr rtlCol="0">
            <a:normAutofit fontScale="85000" lnSpcReduction="20000"/>
          </a:bodyPr>
          <a:lstStyle/>
          <a:p>
            <a:pPr rtl="0"/>
            <a:r>
              <a:rPr lang="de-DE"/>
              <a:t>JUN</a:t>
            </a:r>
          </a:p>
        </p:txBody>
      </p:sp>
      <p:sp>
        <p:nvSpPr>
          <p:cNvPr id="14" name="Textplatzhalter 13">
            <a:extLst>
              <a:ext uri="{FF2B5EF4-FFF2-40B4-BE49-F238E27FC236}">
                <a16:creationId xmlns:a16="http://schemas.microsoft.com/office/drawing/2014/main" id="{EEAE71AD-30AF-4021-B577-B686EC6DA329}"/>
              </a:ext>
            </a:extLst>
          </p:cNvPr>
          <p:cNvSpPr>
            <a:spLocks noGrp="1"/>
          </p:cNvSpPr>
          <p:nvPr>
            <p:ph type="body" sz="quarter" idx="41"/>
          </p:nvPr>
        </p:nvSpPr>
        <p:spPr>
          <a:xfrm>
            <a:off x="6693480" y="3502152"/>
            <a:ext cx="640080" cy="201776"/>
          </a:xfrm>
        </p:spPr>
        <p:txBody>
          <a:bodyPr rtlCol="0">
            <a:normAutofit fontScale="85000" lnSpcReduction="20000"/>
          </a:bodyPr>
          <a:lstStyle/>
          <a:p>
            <a:pPr rtl="0"/>
            <a:r>
              <a:rPr lang="de-DE"/>
              <a:t>JUL</a:t>
            </a:r>
          </a:p>
        </p:txBody>
      </p:sp>
      <p:sp>
        <p:nvSpPr>
          <p:cNvPr id="16" name="Textplatzhalter 15">
            <a:extLst>
              <a:ext uri="{FF2B5EF4-FFF2-40B4-BE49-F238E27FC236}">
                <a16:creationId xmlns:a16="http://schemas.microsoft.com/office/drawing/2014/main" id="{D8E5FFBE-125E-43C8-A66E-DE8D2FE7AF38}"/>
              </a:ext>
            </a:extLst>
          </p:cNvPr>
          <p:cNvSpPr>
            <a:spLocks noGrp="1"/>
          </p:cNvSpPr>
          <p:nvPr>
            <p:ph type="body" sz="quarter" idx="43"/>
          </p:nvPr>
        </p:nvSpPr>
        <p:spPr>
          <a:xfrm>
            <a:off x="7481400" y="3502152"/>
            <a:ext cx="640080" cy="201776"/>
          </a:xfrm>
        </p:spPr>
        <p:txBody>
          <a:bodyPr rtlCol="0">
            <a:normAutofit fontScale="85000" lnSpcReduction="20000"/>
          </a:bodyPr>
          <a:lstStyle/>
          <a:p>
            <a:pPr rtl="0"/>
            <a:r>
              <a:rPr lang="de-DE"/>
              <a:t>AUG</a:t>
            </a:r>
          </a:p>
        </p:txBody>
      </p:sp>
      <p:sp>
        <p:nvSpPr>
          <p:cNvPr id="17" name="Textplatzhalter 16">
            <a:extLst>
              <a:ext uri="{FF2B5EF4-FFF2-40B4-BE49-F238E27FC236}">
                <a16:creationId xmlns:a16="http://schemas.microsoft.com/office/drawing/2014/main" id="{7209F81D-5EC6-4D97-B0C2-AC00081AB1A7}"/>
              </a:ext>
            </a:extLst>
          </p:cNvPr>
          <p:cNvSpPr>
            <a:spLocks noGrp="1"/>
          </p:cNvSpPr>
          <p:nvPr>
            <p:ph type="body" sz="quarter" idx="44"/>
          </p:nvPr>
        </p:nvSpPr>
        <p:spPr>
          <a:xfrm>
            <a:off x="8269320" y="3502152"/>
            <a:ext cx="640080" cy="201776"/>
          </a:xfrm>
        </p:spPr>
        <p:txBody>
          <a:bodyPr rtlCol="0">
            <a:normAutofit fontScale="85000" lnSpcReduction="20000"/>
          </a:bodyPr>
          <a:lstStyle/>
          <a:p>
            <a:pPr rtl="0"/>
            <a:r>
              <a:rPr lang="de-DE"/>
              <a:t>SEP</a:t>
            </a:r>
          </a:p>
        </p:txBody>
      </p:sp>
      <p:sp>
        <p:nvSpPr>
          <p:cNvPr id="15" name="Textplatzhalter 14">
            <a:extLst>
              <a:ext uri="{FF2B5EF4-FFF2-40B4-BE49-F238E27FC236}">
                <a16:creationId xmlns:a16="http://schemas.microsoft.com/office/drawing/2014/main" id="{4A477EE3-A17C-4158-91E8-03A401BE96CB}"/>
              </a:ext>
            </a:extLst>
          </p:cNvPr>
          <p:cNvSpPr>
            <a:spLocks noGrp="1"/>
          </p:cNvSpPr>
          <p:nvPr>
            <p:ph type="body" sz="quarter" idx="42"/>
          </p:nvPr>
        </p:nvSpPr>
        <p:spPr>
          <a:xfrm>
            <a:off x="9057240" y="3502152"/>
            <a:ext cx="640080" cy="201776"/>
          </a:xfrm>
        </p:spPr>
        <p:txBody>
          <a:bodyPr rtlCol="0">
            <a:normAutofit fontScale="85000" lnSpcReduction="20000"/>
          </a:bodyPr>
          <a:lstStyle/>
          <a:p>
            <a:pPr rtl="0"/>
            <a:r>
              <a:rPr lang="de-DE"/>
              <a:t>OKT</a:t>
            </a:r>
          </a:p>
        </p:txBody>
      </p:sp>
      <p:sp>
        <p:nvSpPr>
          <p:cNvPr id="18" name="Textplatzhalter 17">
            <a:extLst>
              <a:ext uri="{FF2B5EF4-FFF2-40B4-BE49-F238E27FC236}">
                <a16:creationId xmlns:a16="http://schemas.microsoft.com/office/drawing/2014/main" id="{C477818B-3CAB-4A39-939D-99E98D2EE682}"/>
              </a:ext>
            </a:extLst>
          </p:cNvPr>
          <p:cNvSpPr>
            <a:spLocks noGrp="1"/>
          </p:cNvSpPr>
          <p:nvPr>
            <p:ph type="body" sz="quarter" idx="45"/>
          </p:nvPr>
        </p:nvSpPr>
        <p:spPr>
          <a:xfrm>
            <a:off x="9845160" y="3502152"/>
            <a:ext cx="640080" cy="201776"/>
          </a:xfrm>
        </p:spPr>
        <p:txBody>
          <a:bodyPr rtlCol="0">
            <a:normAutofit fontScale="85000" lnSpcReduction="20000"/>
          </a:bodyPr>
          <a:lstStyle/>
          <a:p>
            <a:pPr rtl="0"/>
            <a:r>
              <a:rPr lang="de-DE"/>
              <a:t>NOV</a:t>
            </a:r>
          </a:p>
        </p:txBody>
      </p:sp>
      <p:sp>
        <p:nvSpPr>
          <p:cNvPr id="19" name="Textplatzhalter 18">
            <a:extLst>
              <a:ext uri="{FF2B5EF4-FFF2-40B4-BE49-F238E27FC236}">
                <a16:creationId xmlns:a16="http://schemas.microsoft.com/office/drawing/2014/main" id="{A7907FC8-DAAF-4896-A2B1-C173BF2FAE69}"/>
              </a:ext>
            </a:extLst>
          </p:cNvPr>
          <p:cNvSpPr>
            <a:spLocks noGrp="1"/>
          </p:cNvSpPr>
          <p:nvPr>
            <p:ph type="body" sz="quarter" idx="46"/>
          </p:nvPr>
        </p:nvSpPr>
        <p:spPr>
          <a:xfrm>
            <a:off x="10633085" y="3502152"/>
            <a:ext cx="640080" cy="201776"/>
          </a:xfrm>
        </p:spPr>
        <p:txBody>
          <a:bodyPr rtlCol="0">
            <a:normAutofit fontScale="85000" lnSpcReduction="20000"/>
          </a:bodyPr>
          <a:lstStyle/>
          <a:p>
            <a:pPr rtl="0"/>
            <a:r>
              <a:rPr lang="de-DE"/>
              <a:t>DEZ</a:t>
            </a:r>
          </a:p>
        </p:txBody>
      </p:sp>
      <p:sp>
        <p:nvSpPr>
          <p:cNvPr id="11" name="Jahr">
            <a:extLst>
              <a:ext uri="{FF2B5EF4-FFF2-40B4-BE49-F238E27FC236}">
                <a16:creationId xmlns:a16="http://schemas.microsoft.com/office/drawing/2014/main" id="{44D29552-2F85-4F4F-9B7F-B79798681FB6}"/>
              </a:ext>
            </a:extLst>
          </p:cNvPr>
          <p:cNvSpPr>
            <a:spLocks noGrp="1"/>
          </p:cNvSpPr>
          <p:nvPr>
            <p:ph type="body" sz="quarter" idx="38"/>
          </p:nvPr>
        </p:nvSpPr>
        <p:spPr>
          <a:xfrm>
            <a:off x="914400" y="4292468"/>
            <a:ext cx="731520" cy="457200"/>
          </a:xfrm>
        </p:spPr>
        <p:txBody>
          <a:bodyPr rtlCol="0">
            <a:normAutofit/>
          </a:bodyPr>
          <a:lstStyle/>
          <a:p>
            <a:pPr rtl="0"/>
            <a:r>
              <a:rPr lang="de-DE"/>
              <a:t>20XX</a:t>
            </a:r>
          </a:p>
        </p:txBody>
      </p:sp>
      <p:sp>
        <p:nvSpPr>
          <p:cNvPr id="20" name="Textplatzhalter 19">
            <a:extLst>
              <a:ext uri="{FF2B5EF4-FFF2-40B4-BE49-F238E27FC236}">
                <a16:creationId xmlns:a16="http://schemas.microsoft.com/office/drawing/2014/main" id="{FEC65619-A68A-4D21-9D17-40F8692EF196}"/>
              </a:ext>
            </a:extLst>
          </p:cNvPr>
          <p:cNvSpPr>
            <a:spLocks noGrp="1"/>
          </p:cNvSpPr>
          <p:nvPr>
            <p:ph type="body" sz="quarter" idx="47"/>
          </p:nvPr>
        </p:nvSpPr>
        <p:spPr>
          <a:xfrm>
            <a:off x="1969915" y="4425696"/>
            <a:ext cx="640080" cy="201776"/>
          </a:xfrm>
        </p:spPr>
        <p:txBody>
          <a:bodyPr rtlCol="0">
            <a:normAutofit fontScale="85000" lnSpcReduction="20000"/>
          </a:bodyPr>
          <a:lstStyle/>
          <a:p>
            <a:pPr rtl="0"/>
            <a:r>
              <a:rPr lang="de-DE"/>
              <a:t>JAN</a:t>
            </a:r>
          </a:p>
        </p:txBody>
      </p:sp>
      <p:sp>
        <p:nvSpPr>
          <p:cNvPr id="21" name="Textplatzhalter 20">
            <a:extLst>
              <a:ext uri="{FF2B5EF4-FFF2-40B4-BE49-F238E27FC236}">
                <a16:creationId xmlns:a16="http://schemas.microsoft.com/office/drawing/2014/main" id="{D9C4CCA5-A2BE-4897-994D-9B1669D69FD3}"/>
              </a:ext>
            </a:extLst>
          </p:cNvPr>
          <p:cNvSpPr>
            <a:spLocks noGrp="1"/>
          </p:cNvSpPr>
          <p:nvPr>
            <p:ph type="body" sz="quarter" idx="48"/>
          </p:nvPr>
        </p:nvSpPr>
        <p:spPr>
          <a:xfrm>
            <a:off x="2757602" y="4425696"/>
            <a:ext cx="640080" cy="201776"/>
          </a:xfrm>
        </p:spPr>
        <p:txBody>
          <a:bodyPr rtlCol="0">
            <a:normAutofit fontScale="85000" lnSpcReduction="20000"/>
          </a:bodyPr>
          <a:lstStyle/>
          <a:p>
            <a:pPr rtl="0"/>
            <a:r>
              <a:rPr lang="de-DE"/>
              <a:t>FEB</a:t>
            </a:r>
          </a:p>
        </p:txBody>
      </p:sp>
      <p:sp>
        <p:nvSpPr>
          <p:cNvPr id="22" name="Textplatzhalter 21">
            <a:extLst>
              <a:ext uri="{FF2B5EF4-FFF2-40B4-BE49-F238E27FC236}">
                <a16:creationId xmlns:a16="http://schemas.microsoft.com/office/drawing/2014/main" id="{0C5FD452-DC3E-4D62-B19B-0A79E604A8A8}"/>
              </a:ext>
            </a:extLst>
          </p:cNvPr>
          <p:cNvSpPr>
            <a:spLocks noGrp="1"/>
          </p:cNvSpPr>
          <p:nvPr>
            <p:ph type="body" sz="quarter" idx="49"/>
          </p:nvPr>
        </p:nvSpPr>
        <p:spPr>
          <a:xfrm>
            <a:off x="3545289" y="4425696"/>
            <a:ext cx="640080" cy="201776"/>
          </a:xfrm>
        </p:spPr>
        <p:txBody>
          <a:bodyPr rtlCol="0">
            <a:normAutofit fontScale="85000" lnSpcReduction="20000"/>
          </a:bodyPr>
          <a:lstStyle/>
          <a:p>
            <a:pPr rtl="0"/>
            <a:r>
              <a:rPr lang="de-DE"/>
              <a:t>MRZ</a:t>
            </a:r>
          </a:p>
        </p:txBody>
      </p:sp>
      <p:sp>
        <p:nvSpPr>
          <p:cNvPr id="23" name="Textplatzhalter 22">
            <a:extLst>
              <a:ext uri="{FF2B5EF4-FFF2-40B4-BE49-F238E27FC236}">
                <a16:creationId xmlns:a16="http://schemas.microsoft.com/office/drawing/2014/main" id="{96D290B2-F312-4D9A-96C7-D40523406AC5}"/>
              </a:ext>
            </a:extLst>
          </p:cNvPr>
          <p:cNvSpPr>
            <a:spLocks noGrp="1"/>
          </p:cNvSpPr>
          <p:nvPr>
            <p:ph type="body" sz="quarter" idx="50"/>
          </p:nvPr>
        </p:nvSpPr>
        <p:spPr>
          <a:xfrm>
            <a:off x="4332976" y="4425696"/>
            <a:ext cx="640080" cy="201776"/>
          </a:xfrm>
        </p:spPr>
        <p:txBody>
          <a:bodyPr rtlCol="0">
            <a:normAutofit fontScale="85000" lnSpcReduction="20000"/>
          </a:bodyPr>
          <a:lstStyle/>
          <a:p>
            <a:pPr rtl="0"/>
            <a:r>
              <a:rPr lang="de-DE"/>
              <a:t>APR</a:t>
            </a:r>
          </a:p>
        </p:txBody>
      </p:sp>
      <p:sp>
        <p:nvSpPr>
          <p:cNvPr id="24" name="Textplatzhalter 23">
            <a:extLst>
              <a:ext uri="{FF2B5EF4-FFF2-40B4-BE49-F238E27FC236}">
                <a16:creationId xmlns:a16="http://schemas.microsoft.com/office/drawing/2014/main" id="{80E52477-0BA9-471B-B2C2-F1A03FCF188F}"/>
              </a:ext>
            </a:extLst>
          </p:cNvPr>
          <p:cNvSpPr>
            <a:spLocks noGrp="1"/>
          </p:cNvSpPr>
          <p:nvPr>
            <p:ph type="body" sz="quarter" idx="51"/>
          </p:nvPr>
        </p:nvSpPr>
        <p:spPr>
          <a:xfrm>
            <a:off x="5120663" y="4425696"/>
            <a:ext cx="640080" cy="201776"/>
          </a:xfrm>
        </p:spPr>
        <p:txBody>
          <a:bodyPr rtlCol="0">
            <a:normAutofit fontScale="85000" lnSpcReduction="20000"/>
          </a:bodyPr>
          <a:lstStyle/>
          <a:p>
            <a:pPr rtl="0"/>
            <a:r>
              <a:rPr lang="de-DE"/>
              <a:t>MAI</a:t>
            </a:r>
          </a:p>
        </p:txBody>
      </p:sp>
      <p:sp>
        <p:nvSpPr>
          <p:cNvPr id="25" name="Textplatzhalter 24">
            <a:extLst>
              <a:ext uri="{FF2B5EF4-FFF2-40B4-BE49-F238E27FC236}">
                <a16:creationId xmlns:a16="http://schemas.microsoft.com/office/drawing/2014/main" id="{70D1D022-03FA-47E6-8430-252C6D5B4C4E}"/>
              </a:ext>
            </a:extLst>
          </p:cNvPr>
          <p:cNvSpPr>
            <a:spLocks noGrp="1"/>
          </p:cNvSpPr>
          <p:nvPr>
            <p:ph type="body" sz="quarter" idx="52"/>
          </p:nvPr>
        </p:nvSpPr>
        <p:spPr>
          <a:xfrm>
            <a:off x="5908350" y="4425696"/>
            <a:ext cx="640080" cy="201776"/>
          </a:xfrm>
        </p:spPr>
        <p:txBody>
          <a:bodyPr rtlCol="0">
            <a:normAutofit fontScale="85000" lnSpcReduction="20000"/>
          </a:bodyPr>
          <a:lstStyle/>
          <a:p>
            <a:pPr rtl="0"/>
            <a:r>
              <a:rPr lang="de-DE"/>
              <a:t>JUN</a:t>
            </a:r>
          </a:p>
        </p:txBody>
      </p:sp>
      <p:sp>
        <p:nvSpPr>
          <p:cNvPr id="26" name="Textplatzhalter 25">
            <a:extLst>
              <a:ext uri="{FF2B5EF4-FFF2-40B4-BE49-F238E27FC236}">
                <a16:creationId xmlns:a16="http://schemas.microsoft.com/office/drawing/2014/main" id="{FA7483FC-7290-41B1-B371-ECA1174519DE}"/>
              </a:ext>
            </a:extLst>
          </p:cNvPr>
          <p:cNvSpPr>
            <a:spLocks noGrp="1"/>
          </p:cNvSpPr>
          <p:nvPr>
            <p:ph type="body" sz="quarter" idx="53"/>
          </p:nvPr>
        </p:nvSpPr>
        <p:spPr>
          <a:xfrm>
            <a:off x="6696037" y="4425696"/>
            <a:ext cx="640080" cy="201776"/>
          </a:xfrm>
        </p:spPr>
        <p:txBody>
          <a:bodyPr rtlCol="0">
            <a:normAutofit fontScale="85000" lnSpcReduction="20000"/>
          </a:bodyPr>
          <a:lstStyle/>
          <a:p>
            <a:pPr rtl="0"/>
            <a:r>
              <a:rPr lang="de-DE"/>
              <a:t>JUL</a:t>
            </a:r>
          </a:p>
        </p:txBody>
      </p:sp>
      <p:sp>
        <p:nvSpPr>
          <p:cNvPr id="28" name="Textplatzhalter 27">
            <a:extLst>
              <a:ext uri="{FF2B5EF4-FFF2-40B4-BE49-F238E27FC236}">
                <a16:creationId xmlns:a16="http://schemas.microsoft.com/office/drawing/2014/main" id="{D149E385-DCE9-4DC9-8F0A-F8BAF02D9797}"/>
              </a:ext>
            </a:extLst>
          </p:cNvPr>
          <p:cNvSpPr>
            <a:spLocks noGrp="1"/>
          </p:cNvSpPr>
          <p:nvPr>
            <p:ph type="body" sz="quarter" idx="55"/>
          </p:nvPr>
        </p:nvSpPr>
        <p:spPr>
          <a:xfrm>
            <a:off x="7483724" y="4425696"/>
            <a:ext cx="640080" cy="201776"/>
          </a:xfrm>
        </p:spPr>
        <p:txBody>
          <a:bodyPr rtlCol="0">
            <a:normAutofit fontScale="85000" lnSpcReduction="20000"/>
          </a:bodyPr>
          <a:lstStyle/>
          <a:p>
            <a:pPr rtl="0"/>
            <a:r>
              <a:rPr lang="de-DE"/>
              <a:t>AUG</a:t>
            </a:r>
          </a:p>
        </p:txBody>
      </p:sp>
      <p:sp>
        <p:nvSpPr>
          <p:cNvPr id="29" name="Textplatzhalter 28">
            <a:extLst>
              <a:ext uri="{FF2B5EF4-FFF2-40B4-BE49-F238E27FC236}">
                <a16:creationId xmlns:a16="http://schemas.microsoft.com/office/drawing/2014/main" id="{B7A506EE-32D5-4685-97A6-8FDFEF238C43}"/>
              </a:ext>
            </a:extLst>
          </p:cNvPr>
          <p:cNvSpPr>
            <a:spLocks noGrp="1"/>
          </p:cNvSpPr>
          <p:nvPr>
            <p:ph type="body" sz="quarter" idx="56"/>
          </p:nvPr>
        </p:nvSpPr>
        <p:spPr>
          <a:xfrm>
            <a:off x="8271411" y="4425696"/>
            <a:ext cx="640080" cy="201776"/>
          </a:xfrm>
        </p:spPr>
        <p:txBody>
          <a:bodyPr rtlCol="0">
            <a:normAutofit fontScale="85000" lnSpcReduction="20000"/>
          </a:bodyPr>
          <a:lstStyle/>
          <a:p>
            <a:pPr rtl="0"/>
            <a:r>
              <a:rPr lang="de-DE"/>
              <a:t>SEP</a:t>
            </a:r>
          </a:p>
        </p:txBody>
      </p:sp>
      <p:sp>
        <p:nvSpPr>
          <p:cNvPr id="27" name="Textplatzhalter 26">
            <a:extLst>
              <a:ext uri="{FF2B5EF4-FFF2-40B4-BE49-F238E27FC236}">
                <a16:creationId xmlns:a16="http://schemas.microsoft.com/office/drawing/2014/main" id="{1787EDAC-5EAB-4A0D-9BD2-D6E9FD0B26A1}"/>
              </a:ext>
            </a:extLst>
          </p:cNvPr>
          <p:cNvSpPr>
            <a:spLocks noGrp="1"/>
          </p:cNvSpPr>
          <p:nvPr>
            <p:ph type="body" sz="quarter" idx="54"/>
          </p:nvPr>
        </p:nvSpPr>
        <p:spPr>
          <a:xfrm>
            <a:off x="9059098" y="4425696"/>
            <a:ext cx="640080" cy="201776"/>
          </a:xfrm>
        </p:spPr>
        <p:txBody>
          <a:bodyPr rtlCol="0">
            <a:normAutofit fontScale="85000" lnSpcReduction="20000"/>
          </a:bodyPr>
          <a:lstStyle/>
          <a:p>
            <a:pPr rtl="0"/>
            <a:r>
              <a:rPr lang="de-DE"/>
              <a:t>OKT</a:t>
            </a:r>
          </a:p>
        </p:txBody>
      </p:sp>
      <p:sp>
        <p:nvSpPr>
          <p:cNvPr id="30" name="Textplatzhalter 29">
            <a:extLst>
              <a:ext uri="{FF2B5EF4-FFF2-40B4-BE49-F238E27FC236}">
                <a16:creationId xmlns:a16="http://schemas.microsoft.com/office/drawing/2014/main" id="{E80CB353-63CA-4305-9748-807B6905DBFF}"/>
              </a:ext>
            </a:extLst>
          </p:cNvPr>
          <p:cNvSpPr>
            <a:spLocks noGrp="1"/>
          </p:cNvSpPr>
          <p:nvPr>
            <p:ph type="body" sz="quarter" idx="57"/>
          </p:nvPr>
        </p:nvSpPr>
        <p:spPr>
          <a:xfrm>
            <a:off x="9846785" y="4425696"/>
            <a:ext cx="640080" cy="201776"/>
          </a:xfrm>
        </p:spPr>
        <p:txBody>
          <a:bodyPr rtlCol="0">
            <a:normAutofit fontScale="85000" lnSpcReduction="20000"/>
          </a:bodyPr>
          <a:lstStyle/>
          <a:p>
            <a:pPr rtl="0"/>
            <a:r>
              <a:rPr lang="de-DE"/>
              <a:t>NOV</a:t>
            </a:r>
          </a:p>
        </p:txBody>
      </p:sp>
      <p:sp>
        <p:nvSpPr>
          <p:cNvPr id="31" name="Textplatzhalter 30">
            <a:extLst>
              <a:ext uri="{FF2B5EF4-FFF2-40B4-BE49-F238E27FC236}">
                <a16:creationId xmlns:a16="http://schemas.microsoft.com/office/drawing/2014/main" id="{1B52C010-5159-4F61-821F-E73647E7C066}"/>
              </a:ext>
            </a:extLst>
          </p:cNvPr>
          <p:cNvSpPr>
            <a:spLocks noGrp="1"/>
          </p:cNvSpPr>
          <p:nvPr>
            <p:ph type="body" sz="quarter" idx="58"/>
          </p:nvPr>
        </p:nvSpPr>
        <p:spPr>
          <a:xfrm>
            <a:off x="10634472" y="4425696"/>
            <a:ext cx="640080" cy="201776"/>
          </a:xfrm>
        </p:spPr>
        <p:txBody>
          <a:bodyPr rtlCol="0">
            <a:normAutofit fontScale="85000" lnSpcReduction="20000"/>
          </a:bodyPr>
          <a:lstStyle/>
          <a:p>
            <a:pPr rtl="0"/>
            <a:r>
              <a:rPr lang="de-DE"/>
              <a:t>DEZ</a:t>
            </a:r>
          </a:p>
        </p:txBody>
      </p:sp>
      <p:cxnSp>
        <p:nvCxnSpPr>
          <p:cNvPr id="45" name="Gerader Verbinder 44">
            <a:extLst>
              <a:ext uri="{FF2B5EF4-FFF2-40B4-BE49-F238E27FC236}">
                <a16:creationId xmlns:a16="http://schemas.microsoft.com/office/drawing/2014/main" id="{7AAE5EC1-092E-4A01-B866-C63F654AC331}"/>
              </a:ext>
              <a:ext uri="{C183D7F6-B498-43B3-948B-1728B52AA6E4}">
                <adec:decorative xmlns:adec="http://schemas.microsoft.com/office/drawing/2017/decorative" val="1"/>
              </a:ext>
            </a:extLst>
          </p:cNvPr>
          <p:cNvCxnSpPr>
            <a:cxnSpLocks/>
            <a:endCxn id="33" idx="0"/>
          </p:cNvCxnSpPr>
          <p:nvPr/>
        </p:nvCxnSpPr>
        <p:spPr>
          <a:xfrm>
            <a:off x="3073920" y="2904543"/>
            <a:ext cx="3722" cy="5334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044DC497-37D3-454C-98C5-A4A1043E55E5}"/>
              </a:ext>
              <a:ext uri="{C183D7F6-B498-43B3-948B-1728B52AA6E4}">
                <adec:decorative xmlns:adec="http://schemas.microsoft.com/office/drawing/2017/decorative" val="1"/>
              </a:ext>
            </a:extLst>
          </p:cNvPr>
          <p:cNvCxnSpPr>
            <a:cxnSpLocks/>
            <a:endCxn id="34" idx="0"/>
          </p:cNvCxnSpPr>
          <p:nvPr/>
        </p:nvCxnSpPr>
        <p:spPr>
          <a:xfrm>
            <a:off x="6218933" y="2901831"/>
            <a:ext cx="6667" cy="53802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EF3C6EDC-B2DD-42F0-911D-04963A0F20BE}"/>
              </a:ext>
              <a:ext uri="{C183D7F6-B498-43B3-948B-1728B52AA6E4}">
                <adec:decorative xmlns:adec="http://schemas.microsoft.com/office/drawing/2017/decorative" val="1"/>
              </a:ext>
            </a:extLst>
          </p:cNvPr>
          <p:cNvCxnSpPr>
            <a:cxnSpLocks/>
            <a:endCxn id="35" idx="0"/>
          </p:cNvCxnSpPr>
          <p:nvPr/>
        </p:nvCxnSpPr>
        <p:spPr>
          <a:xfrm>
            <a:off x="10150019" y="2905616"/>
            <a:ext cx="0" cy="53232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Rechteck 32">
            <a:extLst>
              <a:ext uri="{FF2B5EF4-FFF2-40B4-BE49-F238E27FC236}">
                <a16:creationId xmlns:a16="http://schemas.microsoft.com/office/drawing/2014/main" id="{3FBB4508-2CA6-4A49-9EAD-91DB1B20514A}"/>
              </a:ext>
              <a:ext uri="{C183D7F6-B498-43B3-948B-1728B52AA6E4}">
                <adec:decorative xmlns:adec="http://schemas.microsoft.com/office/drawing/2017/decorative" val="1"/>
              </a:ext>
            </a:extLst>
          </p:cNvPr>
          <p:cNvSpPr/>
          <p:nvPr/>
        </p:nvSpPr>
        <p:spPr>
          <a:xfrm>
            <a:off x="2814179" y="3437943"/>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4" name="Rechteck 33">
            <a:extLst>
              <a:ext uri="{FF2B5EF4-FFF2-40B4-BE49-F238E27FC236}">
                <a16:creationId xmlns:a16="http://schemas.microsoft.com/office/drawing/2014/main" id="{88989049-2208-43EB-A323-1B5374E0A2D0}"/>
              </a:ext>
              <a:ext uri="{C183D7F6-B498-43B3-948B-1728B52AA6E4}">
                <adec:decorative xmlns:adec="http://schemas.microsoft.com/office/drawing/2017/decorative" val="1"/>
              </a:ext>
            </a:extLst>
          </p:cNvPr>
          <p:cNvSpPr/>
          <p:nvPr/>
        </p:nvSpPr>
        <p:spPr>
          <a:xfrm>
            <a:off x="5962137" y="3439855"/>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5" name="Rechteck 34">
            <a:extLst>
              <a:ext uri="{FF2B5EF4-FFF2-40B4-BE49-F238E27FC236}">
                <a16:creationId xmlns:a16="http://schemas.microsoft.com/office/drawing/2014/main" id="{E3093EB5-1D82-4E0B-A4EF-8517FC047E4C}"/>
              </a:ext>
              <a:ext uri="{C183D7F6-B498-43B3-948B-1728B52AA6E4}">
                <adec:decorative xmlns:adec="http://schemas.microsoft.com/office/drawing/2017/decorative" val="1"/>
              </a:ext>
            </a:extLst>
          </p:cNvPr>
          <p:cNvSpPr/>
          <p:nvPr/>
        </p:nvSpPr>
        <p:spPr>
          <a:xfrm>
            <a:off x="9886556" y="3437943"/>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56" name="Textplatzhalter 31">
            <a:extLst>
              <a:ext uri="{FF2B5EF4-FFF2-40B4-BE49-F238E27FC236}">
                <a16:creationId xmlns:a16="http://schemas.microsoft.com/office/drawing/2014/main" id="{6E8FAB27-F000-4DFF-8595-B8ADBB6058E9}"/>
              </a:ext>
            </a:extLst>
          </p:cNvPr>
          <p:cNvSpPr txBox="1">
            <a:spLocks/>
          </p:cNvSpPr>
          <p:nvPr/>
        </p:nvSpPr>
        <p:spPr>
          <a:xfrm>
            <a:off x="1402532" y="5206365"/>
            <a:ext cx="1770974" cy="833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50000"/>
              </a:lnSpc>
              <a:buFont typeface="Arial" panose="020B0604020202020204" pitchFamily="34" charset="0"/>
              <a:buNone/>
            </a:pPr>
            <a:r>
              <a:rPr lang="de-DE" sz="1400" spc="150">
                <a:latin typeface="+mj-lt"/>
                <a:ea typeface="+mj-ea"/>
                <a:cs typeface="+mj-cs"/>
              </a:rPr>
              <a:t>FOKUSGRUPPEN DURCHFÜHREN</a:t>
            </a:r>
            <a:endParaRPr lang="de-DE" sz="1100"/>
          </a:p>
        </p:txBody>
      </p:sp>
      <p:cxnSp>
        <p:nvCxnSpPr>
          <p:cNvPr id="57" name="Gerader Verbinder 56">
            <a:extLst>
              <a:ext uri="{FF2B5EF4-FFF2-40B4-BE49-F238E27FC236}">
                <a16:creationId xmlns:a16="http://schemas.microsoft.com/office/drawing/2014/main" id="{0C8EDAF4-CF26-40C7-AACE-2482D9323350}"/>
              </a:ext>
              <a:ext uri="{C183D7F6-B498-43B3-948B-1728B52AA6E4}">
                <adec:decorative xmlns:adec="http://schemas.microsoft.com/office/drawing/2017/decorative" val="1"/>
              </a:ext>
            </a:extLst>
          </p:cNvPr>
          <p:cNvCxnSpPr>
            <a:cxnSpLocks/>
            <a:stCxn id="48" idx="2"/>
          </p:cNvCxnSpPr>
          <p:nvPr/>
        </p:nvCxnSpPr>
        <p:spPr>
          <a:xfrm>
            <a:off x="2286000" y="4638776"/>
            <a:ext cx="2019" cy="53788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9" name="Textplatzhalter 31">
            <a:extLst>
              <a:ext uri="{FF2B5EF4-FFF2-40B4-BE49-F238E27FC236}">
                <a16:creationId xmlns:a16="http://schemas.microsoft.com/office/drawing/2014/main" id="{234079D9-E00C-4C6B-9F2D-D0BCB9C9D7D8}"/>
              </a:ext>
            </a:extLst>
          </p:cNvPr>
          <p:cNvSpPr txBox="1">
            <a:spLocks/>
          </p:cNvSpPr>
          <p:nvPr/>
        </p:nvSpPr>
        <p:spPr>
          <a:xfrm>
            <a:off x="4406652" y="5206365"/>
            <a:ext cx="2057804" cy="56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50000"/>
              </a:lnSpc>
              <a:buFont typeface="Arial" panose="020B0604020202020204" pitchFamily="34" charset="0"/>
              <a:buNone/>
            </a:pPr>
            <a:r>
              <a:rPr lang="de-DE" sz="1400" spc="150">
                <a:latin typeface="+mj-lt"/>
                <a:ea typeface="+mj-ea"/>
                <a:cs typeface="+mj-cs"/>
              </a:rPr>
              <a:t>ENTWURF TESTEN</a:t>
            </a:r>
            <a:endParaRPr lang="de-DE" sz="1100"/>
          </a:p>
        </p:txBody>
      </p:sp>
      <p:cxnSp>
        <p:nvCxnSpPr>
          <p:cNvPr id="61" name="Gerader Verbinder 60">
            <a:extLst>
              <a:ext uri="{FF2B5EF4-FFF2-40B4-BE49-F238E27FC236}">
                <a16:creationId xmlns:a16="http://schemas.microsoft.com/office/drawing/2014/main" id="{F8C93671-1250-4705-A092-97036B901279}"/>
              </a:ext>
              <a:ext uri="{C183D7F6-B498-43B3-948B-1728B52AA6E4}">
                <adec:decorative xmlns:adec="http://schemas.microsoft.com/office/drawing/2017/decorative" val="1"/>
              </a:ext>
            </a:extLst>
          </p:cNvPr>
          <p:cNvCxnSpPr>
            <a:cxnSpLocks/>
            <a:stCxn id="51" idx="2"/>
          </p:cNvCxnSpPr>
          <p:nvPr/>
        </p:nvCxnSpPr>
        <p:spPr>
          <a:xfrm>
            <a:off x="5434293" y="4638776"/>
            <a:ext cx="1261" cy="53788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3" name="Textplatzhalter 31">
            <a:extLst>
              <a:ext uri="{FF2B5EF4-FFF2-40B4-BE49-F238E27FC236}">
                <a16:creationId xmlns:a16="http://schemas.microsoft.com/office/drawing/2014/main" id="{7C5F4630-959D-43D6-A6F0-5D5F3A4117C1}"/>
              </a:ext>
            </a:extLst>
          </p:cNvPr>
          <p:cNvSpPr txBox="1">
            <a:spLocks/>
          </p:cNvSpPr>
          <p:nvPr/>
        </p:nvSpPr>
        <p:spPr>
          <a:xfrm>
            <a:off x="7581698" y="5206365"/>
            <a:ext cx="2057804" cy="56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50000"/>
              </a:lnSpc>
              <a:buFont typeface="Arial" panose="020B0604020202020204" pitchFamily="34" charset="0"/>
              <a:buNone/>
            </a:pPr>
            <a:r>
              <a:rPr lang="de-DE" sz="1400" spc="150">
                <a:latin typeface="+mj-lt"/>
                <a:ea typeface="+mj-ea"/>
                <a:cs typeface="+mj-cs"/>
              </a:rPr>
              <a:t>DESIGN EINFÜHREN</a:t>
            </a:r>
            <a:endParaRPr lang="de-DE" sz="1100"/>
          </a:p>
        </p:txBody>
      </p:sp>
      <p:cxnSp>
        <p:nvCxnSpPr>
          <p:cNvPr id="65" name="Gerader Verbinder 64">
            <a:extLst>
              <a:ext uri="{FF2B5EF4-FFF2-40B4-BE49-F238E27FC236}">
                <a16:creationId xmlns:a16="http://schemas.microsoft.com/office/drawing/2014/main" id="{F6C72AC5-2842-4966-BBE7-6F407A9C359B}"/>
              </a:ext>
              <a:ext uri="{C183D7F6-B498-43B3-948B-1728B52AA6E4}">
                <adec:decorative xmlns:adec="http://schemas.microsoft.com/office/drawing/2017/decorative" val="1"/>
              </a:ext>
            </a:extLst>
          </p:cNvPr>
          <p:cNvCxnSpPr>
            <a:cxnSpLocks/>
            <a:stCxn id="58" idx="2"/>
          </p:cNvCxnSpPr>
          <p:nvPr/>
        </p:nvCxnSpPr>
        <p:spPr>
          <a:xfrm>
            <a:off x="8591938" y="4638776"/>
            <a:ext cx="0" cy="53788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Rechteck 47">
            <a:extLst>
              <a:ext uri="{FF2B5EF4-FFF2-40B4-BE49-F238E27FC236}">
                <a16:creationId xmlns:a16="http://schemas.microsoft.com/office/drawing/2014/main" id="{1DC26F87-2877-496A-B506-6A562ACD90AE}"/>
              </a:ext>
              <a:ext uri="{C183D7F6-B498-43B3-948B-1728B52AA6E4}">
                <adec:decorative xmlns:adec="http://schemas.microsoft.com/office/drawing/2017/decorative" val="1"/>
              </a:ext>
            </a:extLst>
          </p:cNvPr>
          <p:cNvSpPr/>
          <p:nvPr/>
        </p:nvSpPr>
        <p:spPr>
          <a:xfrm>
            <a:off x="2022537" y="4363848"/>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51" name="Rechteck 50">
            <a:extLst>
              <a:ext uri="{FF2B5EF4-FFF2-40B4-BE49-F238E27FC236}">
                <a16:creationId xmlns:a16="http://schemas.microsoft.com/office/drawing/2014/main" id="{94959EA3-B71F-49E3-A68E-1329BE0461B0}"/>
              </a:ext>
              <a:ext uri="{C183D7F6-B498-43B3-948B-1728B52AA6E4}">
                <adec:decorative xmlns:adec="http://schemas.microsoft.com/office/drawing/2017/decorative" val="1"/>
              </a:ext>
            </a:extLst>
          </p:cNvPr>
          <p:cNvSpPr/>
          <p:nvPr/>
        </p:nvSpPr>
        <p:spPr>
          <a:xfrm>
            <a:off x="5170830" y="4363848"/>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58" name="Rechteck 57">
            <a:extLst>
              <a:ext uri="{FF2B5EF4-FFF2-40B4-BE49-F238E27FC236}">
                <a16:creationId xmlns:a16="http://schemas.microsoft.com/office/drawing/2014/main" id="{082DCB52-65FA-4B5F-8785-060AF61C386B}"/>
              </a:ext>
              <a:ext uri="{C183D7F6-B498-43B3-948B-1728B52AA6E4}">
                <adec:decorative xmlns:adec="http://schemas.microsoft.com/office/drawing/2017/decorative" val="1"/>
              </a:ext>
            </a:extLst>
          </p:cNvPr>
          <p:cNvSpPr/>
          <p:nvPr/>
        </p:nvSpPr>
        <p:spPr>
          <a:xfrm>
            <a:off x="8328475" y="4363848"/>
            <a:ext cx="526925" cy="2749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 name="Fußzeilenplatzhalter 2">
            <a:extLst>
              <a:ext uri="{FF2B5EF4-FFF2-40B4-BE49-F238E27FC236}">
                <a16:creationId xmlns:a16="http://schemas.microsoft.com/office/drawing/2014/main" id="{BA35BD6B-402B-4987-9FCE-9A6924EE2F00}"/>
              </a:ext>
            </a:extLst>
          </p:cNvPr>
          <p:cNvSpPr>
            <a:spLocks noGrp="1"/>
          </p:cNvSpPr>
          <p:nvPr>
            <p:ph type="ftr" sz="quarter" idx="11"/>
          </p:nvPr>
        </p:nvSpPr>
        <p:spPr>
          <a:xfrm>
            <a:off x="4038600" y="6356350"/>
            <a:ext cx="4114800" cy="365125"/>
          </a:xfrm>
        </p:spPr>
        <p:txBody>
          <a:bodyPr rtlCol="0"/>
          <a:lstStyle/>
          <a:p>
            <a:pPr rtl="0"/>
            <a:r>
              <a:rPr lang="de-DE"/>
              <a:t>Verkaufspräsentation</a:t>
            </a:r>
          </a:p>
        </p:txBody>
      </p:sp>
      <p:sp>
        <p:nvSpPr>
          <p:cNvPr id="4" name="Foliennummernplatzhalter 3">
            <a:extLst>
              <a:ext uri="{FF2B5EF4-FFF2-40B4-BE49-F238E27FC236}">
                <a16:creationId xmlns:a16="http://schemas.microsoft.com/office/drawing/2014/main" id="{E259ECD5-0EAD-48D0-B30B-16305BC1062F}"/>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de-DE" smtClean="0"/>
              <a:pPr rtl="0"/>
              <a:t>19</a:t>
            </a:fld>
            <a:endParaRPr lang="de-DE"/>
          </a:p>
        </p:txBody>
      </p:sp>
    </p:spTree>
    <p:extLst>
      <p:ext uri="{BB962C8B-B14F-4D97-AF65-F5344CB8AC3E}">
        <p14:creationId xmlns:p14="http://schemas.microsoft.com/office/powerpoint/2010/main" val="3084972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44EFD-0F27-999C-6BC8-41B57842306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0F94C4-9574-A19F-1904-1F64D593C118}"/>
              </a:ext>
            </a:extLst>
          </p:cNvPr>
          <p:cNvSpPr>
            <a:spLocks noGrp="1"/>
          </p:cNvSpPr>
          <p:nvPr>
            <p:ph type="title"/>
          </p:nvPr>
        </p:nvSpPr>
        <p:spPr>
          <a:xfrm>
            <a:off x="1126496" y="1611676"/>
            <a:ext cx="3071431" cy="1449864"/>
          </a:xfrm>
        </p:spPr>
        <p:txBody>
          <a:bodyPr rtlCol="0">
            <a:normAutofit/>
          </a:bodyPr>
          <a:lstStyle/>
          <a:p>
            <a:pPr rtl="0"/>
            <a:r>
              <a:rPr lang="de-DE" sz="4000" b="1" dirty="0"/>
              <a:t>Agenda</a:t>
            </a:r>
          </a:p>
        </p:txBody>
      </p:sp>
      <p:sp>
        <p:nvSpPr>
          <p:cNvPr id="3" name="Fußzeilenplatzhalter 2">
            <a:extLst>
              <a:ext uri="{FF2B5EF4-FFF2-40B4-BE49-F238E27FC236}">
                <a16:creationId xmlns:a16="http://schemas.microsoft.com/office/drawing/2014/main" id="{6937DF64-171D-5475-5688-F746391047EF}"/>
              </a:ext>
            </a:extLst>
          </p:cNvPr>
          <p:cNvSpPr>
            <a:spLocks noGrp="1"/>
          </p:cNvSpPr>
          <p:nvPr>
            <p:ph type="ftr" sz="quarter" idx="21"/>
          </p:nvPr>
        </p:nvSpPr>
        <p:spPr>
          <a:xfrm>
            <a:off x="8346148" y="6356349"/>
            <a:ext cx="3243942" cy="365125"/>
          </a:xfrm>
        </p:spPr>
        <p:txBody>
          <a:bodyPr rtlCol="0"/>
          <a:lstStyle/>
          <a:p>
            <a:pPr rtl="0"/>
            <a:r>
              <a:rPr lang="de-DE" dirty="0"/>
              <a:t>Programmiersprache Nim</a:t>
            </a:r>
          </a:p>
        </p:txBody>
      </p:sp>
      <p:grpSp>
        <p:nvGrpSpPr>
          <p:cNvPr id="32" name="Gruppieren 31">
            <a:extLst>
              <a:ext uri="{FF2B5EF4-FFF2-40B4-BE49-F238E27FC236}">
                <a16:creationId xmlns:a16="http://schemas.microsoft.com/office/drawing/2014/main" id="{3EB2D2D1-2821-D041-4FC8-299B0F8BCC21}"/>
              </a:ext>
            </a:extLst>
          </p:cNvPr>
          <p:cNvGrpSpPr/>
          <p:nvPr/>
        </p:nvGrpSpPr>
        <p:grpSpPr>
          <a:xfrm>
            <a:off x="6072769" y="1611676"/>
            <a:ext cx="3418372" cy="4366346"/>
            <a:chOff x="4710524" y="878367"/>
            <a:chExt cx="3418372" cy="4366346"/>
          </a:xfrm>
        </p:grpSpPr>
        <p:sp>
          <p:nvSpPr>
            <p:cNvPr id="23" name="Textfeld 22">
              <a:extLst>
                <a:ext uri="{FF2B5EF4-FFF2-40B4-BE49-F238E27FC236}">
                  <a16:creationId xmlns:a16="http://schemas.microsoft.com/office/drawing/2014/main" id="{F3C1E4BB-9982-A326-D4A5-097591E8FB6C}"/>
                </a:ext>
              </a:extLst>
            </p:cNvPr>
            <p:cNvSpPr txBox="1"/>
            <p:nvPr/>
          </p:nvSpPr>
          <p:spPr>
            <a:xfrm>
              <a:off x="4710524" y="878367"/>
              <a:ext cx="1943161" cy="369332"/>
            </a:xfrm>
            <a:prstGeom prst="rect">
              <a:avLst/>
            </a:prstGeom>
            <a:noFill/>
          </p:spPr>
          <p:txBody>
            <a:bodyPr wrap="none" rtlCol="0">
              <a:spAutoFit/>
            </a:bodyPr>
            <a:lstStyle/>
            <a:p>
              <a:pPr marL="400050" indent="-400050">
                <a:buFont typeface="+mj-lt"/>
                <a:buAutoNum type="romanUcPeriod"/>
              </a:pPr>
              <a:r>
                <a:rPr lang="de-DE" dirty="0"/>
                <a:t>EINFÜHRUNG</a:t>
              </a:r>
            </a:p>
          </p:txBody>
        </p:sp>
        <p:sp>
          <p:nvSpPr>
            <p:cNvPr id="24" name="Textfeld 23">
              <a:extLst>
                <a:ext uri="{FF2B5EF4-FFF2-40B4-BE49-F238E27FC236}">
                  <a16:creationId xmlns:a16="http://schemas.microsoft.com/office/drawing/2014/main" id="{EC73878B-E646-EC2D-8C4D-50AD04B9320C}"/>
                </a:ext>
              </a:extLst>
            </p:cNvPr>
            <p:cNvSpPr txBox="1"/>
            <p:nvPr/>
          </p:nvSpPr>
          <p:spPr>
            <a:xfrm>
              <a:off x="4710524" y="4875381"/>
              <a:ext cx="1349216" cy="369332"/>
            </a:xfrm>
            <a:prstGeom prst="rect">
              <a:avLst/>
            </a:prstGeom>
            <a:noFill/>
          </p:spPr>
          <p:txBody>
            <a:bodyPr wrap="none" rtlCol="0">
              <a:spAutoFit/>
            </a:bodyPr>
            <a:lstStyle/>
            <a:p>
              <a:pPr marL="400050" indent="-400050">
                <a:buFont typeface="+mj-lt"/>
                <a:buAutoNum type="romanUcPeriod" startAt="9"/>
              </a:pPr>
              <a:r>
                <a:rPr lang="de-DE" dirty="0"/>
                <a:t>TESTEN</a:t>
              </a:r>
            </a:p>
          </p:txBody>
        </p:sp>
        <p:sp>
          <p:nvSpPr>
            <p:cNvPr id="25" name="Textfeld 24">
              <a:extLst>
                <a:ext uri="{FF2B5EF4-FFF2-40B4-BE49-F238E27FC236}">
                  <a16:creationId xmlns:a16="http://schemas.microsoft.com/office/drawing/2014/main" id="{A35BFF53-9681-5E15-B6DA-E87A6D51EAAF}"/>
                </a:ext>
              </a:extLst>
            </p:cNvPr>
            <p:cNvSpPr txBox="1"/>
            <p:nvPr/>
          </p:nvSpPr>
          <p:spPr>
            <a:xfrm>
              <a:off x="4710524" y="1355336"/>
              <a:ext cx="3164136" cy="369332"/>
            </a:xfrm>
            <a:prstGeom prst="rect">
              <a:avLst/>
            </a:prstGeom>
            <a:noFill/>
          </p:spPr>
          <p:txBody>
            <a:bodyPr wrap="none" rtlCol="0">
              <a:spAutoFit/>
            </a:bodyPr>
            <a:lstStyle/>
            <a:p>
              <a:pPr marL="400050" indent="-400050">
                <a:buFont typeface="+mj-lt"/>
                <a:buAutoNum type="romanUcPeriod" startAt="2"/>
              </a:pPr>
              <a:r>
                <a:rPr lang="de-DE" dirty="0"/>
                <a:t>VARIABLENDEKLARATION</a:t>
              </a:r>
            </a:p>
          </p:txBody>
        </p:sp>
        <p:sp>
          <p:nvSpPr>
            <p:cNvPr id="26" name="Textfeld 25">
              <a:extLst>
                <a:ext uri="{FF2B5EF4-FFF2-40B4-BE49-F238E27FC236}">
                  <a16:creationId xmlns:a16="http://schemas.microsoft.com/office/drawing/2014/main" id="{EC67F59E-4BDD-41E9-4CAF-884D5D203739}"/>
                </a:ext>
              </a:extLst>
            </p:cNvPr>
            <p:cNvSpPr txBox="1"/>
            <p:nvPr/>
          </p:nvSpPr>
          <p:spPr>
            <a:xfrm>
              <a:off x="4710524" y="1832305"/>
              <a:ext cx="1910588" cy="369332"/>
            </a:xfrm>
            <a:prstGeom prst="rect">
              <a:avLst/>
            </a:prstGeom>
            <a:noFill/>
          </p:spPr>
          <p:txBody>
            <a:bodyPr wrap="none" rtlCol="0">
              <a:spAutoFit/>
            </a:bodyPr>
            <a:lstStyle/>
            <a:p>
              <a:pPr marL="400050" indent="-400050">
                <a:buFont typeface="+mj-lt"/>
                <a:buAutoNum type="romanUcPeriod" startAt="3"/>
              </a:pPr>
              <a:r>
                <a:rPr lang="de-DE" dirty="0"/>
                <a:t>DATENTYPEN</a:t>
              </a:r>
            </a:p>
          </p:txBody>
        </p:sp>
        <p:sp>
          <p:nvSpPr>
            <p:cNvPr id="27" name="Textfeld 26">
              <a:extLst>
                <a:ext uri="{FF2B5EF4-FFF2-40B4-BE49-F238E27FC236}">
                  <a16:creationId xmlns:a16="http://schemas.microsoft.com/office/drawing/2014/main" id="{474092D0-09AD-5D1F-BACE-DCBFE678D50A}"/>
                </a:ext>
              </a:extLst>
            </p:cNvPr>
            <p:cNvSpPr txBox="1"/>
            <p:nvPr/>
          </p:nvSpPr>
          <p:spPr>
            <a:xfrm>
              <a:off x="4710524" y="2320879"/>
              <a:ext cx="2079415" cy="369332"/>
            </a:xfrm>
            <a:prstGeom prst="rect">
              <a:avLst/>
            </a:prstGeom>
            <a:noFill/>
          </p:spPr>
          <p:txBody>
            <a:bodyPr wrap="none" rtlCol="0">
              <a:spAutoFit/>
            </a:bodyPr>
            <a:lstStyle/>
            <a:p>
              <a:pPr marL="400050" indent="-400050">
                <a:buFont typeface="+mj-lt"/>
                <a:buAutoNum type="romanUcPeriod" startAt="4"/>
              </a:pPr>
              <a:r>
                <a:rPr lang="de-DE" dirty="0"/>
                <a:t>BEDINGUNGEN</a:t>
              </a:r>
            </a:p>
          </p:txBody>
        </p:sp>
        <p:sp>
          <p:nvSpPr>
            <p:cNvPr id="28" name="Textfeld 27">
              <a:extLst>
                <a:ext uri="{FF2B5EF4-FFF2-40B4-BE49-F238E27FC236}">
                  <a16:creationId xmlns:a16="http://schemas.microsoft.com/office/drawing/2014/main" id="{6F4F7897-A329-F7F4-7ADD-754C6CB6B6EF}"/>
                </a:ext>
              </a:extLst>
            </p:cNvPr>
            <p:cNvSpPr txBox="1"/>
            <p:nvPr/>
          </p:nvSpPr>
          <p:spPr>
            <a:xfrm>
              <a:off x="4710524" y="2797849"/>
              <a:ext cx="1699504" cy="369332"/>
            </a:xfrm>
            <a:prstGeom prst="rect">
              <a:avLst/>
            </a:prstGeom>
            <a:noFill/>
          </p:spPr>
          <p:txBody>
            <a:bodyPr wrap="none" rtlCol="0">
              <a:spAutoFit/>
            </a:bodyPr>
            <a:lstStyle/>
            <a:p>
              <a:pPr marL="400050" indent="-400050">
                <a:buFont typeface="+mj-lt"/>
                <a:buAutoNum type="romanUcPeriod" startAt="5"/>
              </a:pPr>
              <a:r>
                <a:rPr lang="de-DE" dirty="0"/>
                <a:t>SCHLEIFEN</a:t>
              </a:r>
            </a:p>
          </p:txBody>
        </p:sp>
        <p:sp>
          <p:nvSpPr>
            <p:cNvPr id="29" name="Textfeld 28">
              <a:extLst>
                <a:ext uri="{FF2B5EF4-FFF2-40B4-BE49-F238E27FC236}">
                  <a16:creationId xmlns:a16="http://schemas.microsoft.com/office/drawing/2014/main" id="{4E1AD326-73DC-8270-E12F-328F8E5F5CAB}"/>
                </a:ext>
              </a:extLst>
            </p:cNvPr>
            <p:cNvSpPr txBox="1"/>
            <p:nvPr/>
          </p:nvSpPr>
          <p:spPr>
            <a:xfrm>
              <a:off x="4710524" y="3321488"/>
              <a:ext cx="3418372" cy="369332"/>
            </a:xfrm>
            <a:prstGeom prst="rect">
              <a:avLst/>
            </a:prstGeom>
            <a:noFill/>
          </p:spPr>
          <p:txBody>
            <a:bodyPr wrap="none" rtlCol="0">
              <a:spAutoFit/>
            </a:bodyPr>
            <a:lstStyle/>
            <a:p>
              <a:pPr marL="400050" indent="-400050">
                <a:buFont typeface="+mj-lt"/>
                <a:buAutoNum type="romanUcPeriod" startAt="6"/>
              </a:pPr>
              <a:r>
                <a:rPr lang="de-DE" dirty="0"/>
                <a:t>KLASSEN UND FUNKTIONEN</a:t>
              </a:r>
            </a:p>
          </p:txBody>
        </p:sp>
        <p:sp>
          <p:nvSpPr>
            <p:cNvPr id="30" name="Textfeld 29">
              <a:extLst>
                <a:ext uri="{FF2B5EF4-FFF2-40B4-BE49-F238E27FC236}">
                  <a16:creationId xmlns:a16="http://schemas.microsoft.com/office/drawing/2014/main" id="{8864D5BD-9995-E39A-7094-202516D1BFCD}"/>
                </a:ext>
              </a:extLst>
            </p:cNvPr>
            <p:cNvSpPr txBox="1"/>
            <p:nvPr/>
          </p:nvSpPr>
          <p:spPr>
            <a:xfrm>
              <a:off x="4710524" y="3798457"/>
              <a:ext cx="2770951" cy="369332"/>
            </a:xfrm>
            <a:prstGeom prst="rect">
              <a:avLst/>
            </a:prstGeom>
            <a:noFill/>
          </p:spPr>
          <p:txBody>
            <a:bodyPr wrap="none" rtlCol="0">
              <a:spAutoFit/>
            </a:bodyPr>
            <a:lstStyle/>
            <a:p>
              <a:pPr marL="400050" indent="-400050">
                <a:buFont typeface="+mj-lt"/>
                <a:buAutoNum type="romanUcPeriod" startAt="7"/>
              </a:pPr>
              <a:r>
                <a:rPr lang="de-DE" dirty="0"/>
                <a:t>FEHLERBEHANDLUNG</a:t>
              </a:r>
            </a:p>
          </p:txBody>
        </p:sp>
        <p:sp>
          <p:nvSpPr>
            <p:cNvPr id="31" name="Textfeld 30">
              <a:extLst>
                <a:ext uri="{FF2B5EF4-FFF2-40B4-BE49-F238E27FC236}">
                  <a16:creationId xmlns:a16="http://schemas.microsoft.com/office/drawing/2014/main" id="{C07F698C-1000-55BC-D9A0-85A196FBD1FE}"/>
                </a:ext>
              </a:extLst>
            </p:cNvPr>
            <p:cNvSpPr txBox="1"/>
            <p:nvPr/>
          </p:nvSpPr>
          <p:spPr>
            <a:xfrm>
              <a:off x="4710524" y="4336919"/>
              <a:ext cx="2617063" cy="369332"/>
            </a:xfrm>
            <a:prstGeom prst="rect">
              <a:avLst/>
            </a:prstGeom>
            <a:noFill/>
          </p:spPr>
          <p:txBody>
            <a:bodyPr wrap="none" rtlCol="0">
              <a:spAutoFit/>
            </a:bodyPr>
            <a:lstStyle/>
            <a:p>
              <a:pPr marL="400050" indent="-400050">
                <a:buFont typeface="+mj-lt"/>
                <a:buAutoNum type="romanUcPeriod" startAt="8"/>
              </a:pPr>
              <a:r>
                <a:rPr lang="de-DE" dirty="0"/>
                <a:t>DATENSTRUKTUREN</a:t>
              </a:r>
            </a:p>
          </p:txBody>
        </p:sp>
      </p:grpSp>
      <p:sp>
        <p:nvSpPr>
          <p:cNvPr id="4" name="Foliennummernplatzhalter 3">
            <a:extLst>
              <a:ext uri="{FF2B5EF4-FFF2-40B4-BE49-F238E27FC236}">
                <a16:creationId xmlns:a16="http://schemas.microsoft.com/office/drawing/2014/main" id="{C21A5CD9-3BE9-7790-87A9-66557513FAF8}"/>
              </a:ext>
            </a:extLst>
          </p:cNvPr>
          <p:cNvSpPr>
            <a:spLocks noGrp="1"/>
          </p:cNvSpPr>
          <p:nvPr>
            <p:ph type="sldNum" sz="quarter" idx="22"/>
          </p:nvPr>
        </p:nvSpPr>
        <p:spPr>
          <a:xfrm>
            <a:off x="10700656" y="6356350"/>
            <a:ext cx="653143" cy="365125"/>
          </a:xfrm>
        </p:spPr>
        <p:txBody>
          <a:bodyPr rtlCol="0"/>
          <a:lstStyle/>
          <a:p>
            <a:pPr rtl="0"/>
            <a:fld id="{19B51A1E-902D-48AF-9020-955120F399B6}" type="slidenum">
              <a:rPr lang="de-DE" smtClean="0"/>
              <a:pPr rtl="0"/>
              <a:t>2</a:t>
            </a:fld>
            <a:endParaRPr lang="de-DE" dirty="0"/>
          </a:p>
        </p:txBody>
      </p:sp>
    </p:spTree>
    <p:extLst>
      <p:ext uri="{BB962C8B-B14F-4D97-AF65-F5344CB8AC3E}">
        <p14:creationId xmlns:p14="http://schemas.microsoft.com/office/powerpoint/2010/main" val="2716608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A6F7BB-30A8-4980-AD4A-2FB0B53FA6C9}"/>
              </a:ext>
            </a:extLst>
          </p:cNvPr>
          <p:cNvSpPr>
            <a:spLocks noGrp="1"/>
          </p:cNvSpPr>
          <p:nvPr>
            <p:ph type="title"/>
          </p:nvPr>
        </p:nvSpPr>
        <p:spPr>
          <a:xfrm>
            <a:off x="1885156" y="892177"/>
            <a:ext cx="8421688" cy="1325563"/>
          </a:xfrm>
        </p:spPr>
        <p:txBody>
          <a:bodyPr rtlCol="0"/>
          <a:lstStyle/>
          <a:p>
            <a:pPr rtl="0"/>
            <a:r>
              <a:rPr lang="de-DE"/>
              <a:t>DAS TEAM IN PERSON  </a:t>
            </a:r>
          </a:p>
        </p:txBody>
      </p:sp>
      <p:sp>
        <p:nvSpPr>
          <p:cNvPr id="36" name="Textplatzhalter 35">
            <a:extLst>
              <a:ext uri="{FF2B5EF4-FFF2-40B4-BE49-F238E27FC236}">
                <a16:creationId xmlns:a16="http://schemas.microsoft.com/office/drawing/2014/main" id="{23BA8AAF-B08B-441B-AAF3-590A568329BF}"/>
              </a:ext>
            </a:extLst>
          </p:cNvPr>
          <p:cNvSpPr>
            <a:spLocks noGrp="1"/>
          </p:cNvSpPr>
          <p:nvPr>
            <p:ph type="body" idx="1"/>
          </p:nvPr>
        </p:nvSpPr>
        <p:spPr>
          <a:xfrm>
            <a:off x="1500168" y="3654378"/>
            <a:ext cx="1828800" cy="343061"/>
          </a:xfrm>
        </p:spPr>
        <p:txBody>
          <a:bodyPr rtlCol="0"/>
          <a:lstStyle/>
          <a:p>
            <a:pPr rtl="0"/>
            <a:r>
              <a:rPr lang="de-DE"/>
              <a:t>TAKUMA HAYASHI</a:t>
            </a:r>
          </a:p>
          <a:p>
            <a:pPr rtl="0"/>
            <a:endParaRPr lang="de-DE"/>
          </a:p>
        </p:txBody>
      </p:sp>
      <p:sp>
        <p:nvSpPr>
          <p:cNvPr id="52" name="Textplatzhalter 51">
            <a:extLst>
              <a:ext uri="{FF2B5EF4-FFF2-40B4-BE49-F238E27FC236}">
                <a16:creationId xmlns:a16="http://schemas.microsoft.com/office/drawing/2014/main" id="{E07741A2-243F-4086-945C-BCA1F24E6DB5}"/>
              </a:ext>
            </a:extLst>
          </p:cNvPr>
          <p:cNvSpPr>
            <a:spLocks noGrp="1"/>
          </p:cNvSpPr>
          <p:nvPr>
            <p:ph type="body" idx="21"/>
          </p:nvPr>
        </p:nvSpPr>
        <p:spPr>
          <a:xfrm>
            <a:off x="1390120" y="3782039"/>
            <a:ext cx="2057400" cy="343061"/>
          </a:xfrm>
        </p:spPr>
        <p:txBody>
          <a:bodyPr rtlCol="0"/>
          <a:lstStyle/>
          <a:p>
            <a:pPr rtl="0"/>
            <a:r>
              <a:rPr lang="de-DE"/>
              <a:t>Präsident</a:t>
            </a:r>
          </a:p>
        </p:txBody>
      </p:sp>
      <p:sp>
        <p:nvSpPr>
          <p:cNvPr id="49" name="Textplatzhalter 48">
            <a:extLst>
              <a:ext uri="{FF2B5EF4-FFF2-40B4-BE49-F238E27FC236}">
                <a16:creationId xmlns:a16="http://schemas.microsoft.com/office/drawing/2014/main" id="{27CB5CB7-B854-4F48-954C-5CF86CC9146D}"/>
              </a:ext>
            </a:extLst>
          </p:cNvPr>
          <p:cNvSpPr>
            <a:spLocks noGrp="1"/>
          </p:cNvSpPr>
          <p:nvPr>
            <p:ph type="body" idx="18"/>
          </p:nvPr>
        </p:nvSpPr>
        <p:spPr>
          <a:xfrm>
            <a:off x="3849262" y="3669060"/>
            <a:ext cx="1828800" cy="343061"/>
          </a:xfrm>
        </p:spPr>
        <p:txBody>
          <a:bodyPr rtlCol="0"/>
          <a:lstStyle/>
          <a:p>
            <a:pPr rtl="0"/>
            <a:r>
              <a:rPr lang="de-DE"/>
              <a:t>MIRJAM NILSSON​</a:t>
            </a:r>
          </a:p>
        </p:txBody>
      </p:sp>
      <p:sp>
        <p:nvSpPr>
          <p:cNvPr id="61" name="Textplatzhalter 60">
            <a:extLst>
              <a:ext uri="{FF2B5EF4-FFF2-40B4-BE49-F238E27FC236}">
                <a16:creationId xmlns:a16="http://schemas.microsoft.com/office/drawing/2014/main" id="{F1C860E6-FF87-419F-8B26-B8EA4D5F3D3D}"/>
              </a:ext>
            </a:extLst>
          </p:cNvPr>
          <p:cNvSpPr>
            <a:spLocks noGrp="1"/>
          </p:cNvSpPr>
          <p:nvPr>
            <p:ph type="body" idx="22"/>
          </p:nvPr>
        </p:nvSpPr>
        <p:spPr>
          <a:xfrm>
            <a:off x="3739214" y="3796721"/>
            <a:ext cx="2057400" cy="343061"/>
          </a:xfrm>
        </p:spPr>
        <p:txBody>
          <a:bodyPr rtlCol="0"/>
          <a:lstStyle/>
          <a:p>
            <a:pPr rtl="0"/>
            <a:r>
              <a:rPr lang="de-DE"/>
              <a:t>Geschäftsführer</a:t>
            </a:r>
          </a:p>
        </p:txBody>
      </p:sp>
      <p:sp>
        <p:nvSpPr>
          <p:cNvPr id="50" name="Textplatzhalter 49">
            <a:extLst>
              <a:ext uri="{FF2B5EF4-FFF2-40B4-BE49-F238E27FC236}">
                <a16:creationId xmlns:a16="http://schemas.microsoft.com/office/drawing/2014/main" id="{540F887C-E8EB-4467-90FE-023D47FFB454}"/>
              </a:ext>
            </a:extLst>
          </p:cNvPr>
          <p:cNvSpPr>
            <a:spLocks noGrp="1"/>
          </p:cNvSpPr>
          <p:nvPr>
            <p:ph type="body" idx="19"/>
          </p:nvPr>
        </p:nvSpPr>
        <p:spPr>
          <a:xfrm>
            <a:off x="6339926" y="3669060"/>
            <a:ext cx="1828800" cy="343061"/>
          </a:xfrm>
        </p:spPr>
        <p:txBody>
          <a:bodyPr rtlCol="0"/>
          <a:lstStyle/>
          <a:p>
            <a:pPr rtl="0"/>
            <a:r>
              <a:rPr lang="de-DE"/>
              <a:t>FLORA BERGGREN​</a:t>
            </a:r>
          </a:p>
          <a:p>
            <a:pPr rtl="0"/>
            <a:endParaRPr lang="de-DE"/>
          </a:p>
        </p:txBody>
      </p:sp>
      <p:sp>
        <p:nvSpPr>
          <p:cNvPr id="62" name="Textplatzhalter 61">
            <a:extLst>
              <a:ext uri="{FF2B5EF4-FFF2-40B4-BE49-F238E27FC236}">
                <a16:creationId xmlns:a16="http://schemas.microsoft.com/office/drawing/2014/main" id="{F1AF6C54-9939-432B-BBC2-5E0C0F8B2D8C}"/>
              </a:ext>
            </a:extLst>
          </p:cNvPr>
          <p:cNvSpPr>
            <a:spLocks noGrp="1"/>
          </p:cNvSpPr>
          <p:nvPr>
            <p:ph type="body" idx="23"/>
          </p:nvPr>
        </p:nvSpPr>
        <p:spPr>
          <a:xfrm>
            <a:off x="6217963" y="3796721"/>
            <a:ext cx="2057400" cy="343061"/>
          </a:xfrm>
        </p:spPr>
        <p:txBody>
          <a:bodyPr rtlCol="0"/>
          <a:lstStyle/>
          <a:p>
            <a:pPr rtl="0"/>
            <a:r>
              <a:rPr lang="de-DE"/>
              <a:t>Chief Operations Officer</a:t>
            </a:r>
          </a:p>
        </p:txBody>
      </p:sp>
      <p:sp>
        <p:nvSpPr>
          <p:cNvPr id="51" name="Textplatzhalter 50">
            <a:extLst>
              <a:ext uri="{FF2B5EF4-FFF2-40B4-BE49-F238E27FC236}">
                <a16:creationId xmlns:a16="http://schemas.microsoft.com/office/drawing/2014/main" id="{C1C77C5B-2A5F-4999-A5BF-F60EA88DE493}"/>
              </a:ext>
            </a:extLst>
          </p:cNvPr>
          <p:cNvSpPr>
            <a:spLocks noGrp="1"/>
          </p:cNvSpPr>
          <p:nvPr>
            <p:ph type="body" idx="20"/>
          </p:nvPr>
        </p:nvSpPr>
        <p:spPr>
          <a:xfrm>
            <a:off x="8759806" y="3654378"/>
            <a:ext cx="1828800" cy="343061"/>
          </a:xfrm>
        </p:spPr>
        <p:txBody>
          <a:bodyPr rtlCol="0"/>
          <a:lstStyle/>
          <a:p>
            <a:pPr rtl="0"/>
            <a:r>
              <a:rPr lang="de-DE"/>
              <a:t>RAJESH SANTOSHI</a:t>
            </a:r>
          </a:p>
        </p:txBody>
      </p:sp>
      <p:sp>
        <p:nvSpPr>
          <p:cNvPr id="63" name="Textplatzhalter 62">
            <a:extLst>
              <a:ext uri="{FF2B5EF4-FFF2-40B4-BE49-F238E27FC236}">
                <a16:creationId xmlns:a16="http://schemas.microsoft.com/office/drawing/2014/main" id="{41797063-0A46-4FCE-86CB-FC66F997C5F4}"/>
              </a:ext>
            </a:extLst>
          </p:cNvPr>
          <p:cNvSpPr>
            <a:spLocks noGrp="1"/>
          </p:cNvSpPr>
          <p:nvPr>
            <p:ph type="body" idx="24"/>
          </p:nvPr>
        </p:nvSpPr>
        <p:spPr>
          <a:xfrm>
            <a:off x="8634432" y="3782039"/>
            <a:ext cx="2057400" cy="343061"/>
          </a:xfrm>
        </p:spPr>
        <p:txBody>
          <a:bodyPr rtlCol="0"/>
          <a:lstStyle/>
          <a:p>
            <a:pPr rtl="0"/>
            <a:r>
              <a:rPr lang="de-DE"/>
              <a:t>VP Marketing</a:t>
            </a:r>
          </a:p>
        </p:txBody>
      </p:sp>
      <p:sp>
        <p:nvSpPr>
          <p:cNvPr id="64" name="Textplatzhalter 63">
            <a:extLst>
              <a:ext uri="{FF2B5EF4-FFF2-40B4-BE49-F238E27FC236}">
                <a16:creationId xmlns:a16="http://schemas.microsoft.com/office/drawing/2014/main" id="{3ECD1D6F-7DAE-4DCC-BBB4-CD519379CDF6}"/>
              </a:ext>
            </a:extLst>
          </p:cNvPr>
          <p:cNvSpPr>
            <a:spLocks noGrp="1"/>
          </p:cNvSpPr>
          <p:nvPr>
            <p:ph type="body" idx="25"/>
          </p:nvPr>
        </p:nvSpPr>
        <p:spPr>
          <a:xfrm>
            <a:off x="1500168" y="5513214"/>
            <a:ext cx="1828800" cy="343061"/>
          </a:xfrm>
        </p:spPr>
        <p:txBody>
          <a:bodyPr rtlCol="0"/>
          <a:lstStyle/>
          <a:p>
            <a:pPr rtl="0"/>
            <a:r>
              <a:rPr lang="de-DE"/>
              <a:t>GRAHAM BARNES</a:t>
            </a:r>
          </a:p>
          <a:p>
            <a:pPr rtl="0"/>
            <a:endParaRPr lang="de-DE"/>
          </a:p>
        </p:txBody>
      </p:sp>
      <p:sp>
        <p:nvSpPr>
          <p:cNvPr id="72" name="Textplatzhalter 71">
            <a:extLst>
              <a:ext uri="{FF2B5EF4-FFF2-40B4-BE49-F238E27FC236}">
                <a16:creationId xmlns:a16="http://schemas.microsoft.com/office/drawing/2014/main" id="{0420E7B5-7D79-437C-BC6E-11C9C9C73D12}"/>
              </a:ext>
            </a:extLst>
          </p:cNvPr>
          <p:cNvSpPr>
            <a:spLocks noGrp="1"/>
          </p:cNvSpPr>
          <p:nvPr>
            <p:ph type="body" idx="33"/>
          </p:nvPr>
        </p:nvSpPr>
        <p:spPr>
          <a:xfrm>
            <a:off x="1390120" y="5640875"/>
            <a:ext cx="2057400" cy="343061"/>
          </a:xfrm>
        </p:spPr>
        <p:txBody>
          <a:bodyPr rtlCol="0"/>
          <a:lstStyle/>
          <a:p>
            <a:pPr rtl="0"/>
            <a:r>
              <a:rPr lang="de-DE"/>
              <a:t>VP Produkt</a:t>
            </a:r>
          </a:p>
        </p:txBody>
      </p:sp>
      <p:sp>
        <p:nvSpPr>
          <p:cNvPr id="69" name="Textplatzhalter 68">
            <a:extLst>
              <a:ext uri="{FF2B5EF4-FFF2-40B4-BE49-F238E27FC236}">
                <a16:creationId xmlns:a16="http://schemas.microsoft.com/office/drawing/2014/main" id="{A5A9CD8D-31A9-4139-87B2-349EA8E14781}"/>
              </a:ext>
            </a:extLst>
          </p:cNvPr>
          <p:cNvSpPr>
            <a:spLocks noGrp="1"/>
          </p:cNvSpPr>
          <p:nvPr>
            <p:ph type="body" idx="30"/>
          </p:nvPr>
        </p:nvSpPr>
        <p:spPr>
          <a:xfrm>
            <a:off x="3849262" y="5527896"/>
            <a:ext cx="1828800" cy="343061"/>
          </a:xfrm>
        </p:spPr>
        <p:txBody>
          <a:bodyPr rtlCol="0"/>
          <a:lstStyle/>
          <a:p>
            <a:pPr rtl="0"/>
            <a:r>
              <a:rPr lang="de-DE"/>
              <a:t>ROWAN MURPHY</a:t>
            </a:r>
          </a:p>
          <a:p>
            <a:pPr rtl="0"/>
            <a:endParaRPr lang="de-DE"/>
          </a:p>
        </p:txBody>
      </p:sp>
      <p:sp>
        <p:nvSpPr>
          <p:cNvPr id="73" name="Textplatzhalter 72">
            <a:extLst>
              <a:ext uri="{FF2B5EF4-FFF2-40B4-BE49-F238E27FC236}">
                <a16:creationId xmlns:a16="http://schemas.microsoft.com/office/drawing/2014/main" id="{E1FCDD58-01CD-47CF-AB15-A511E9D3612F}"/>
              </a:ext>
            </a:extLst>
          </p:cNvPr>
          <p:cNvSpPr>
            <a:spLocks noGrp="1"/>
          </p:cNvSpPr>
          <p:nvPr>
            <p:ph type="body" idx="34"/>
          </p:nvPr>
        </p:nvSpPr>
        <p:spPr>
          <a:xfrm>
            <a:off x="3739214" y="5655557"/>
            <a:ext cx="2057400" cy="343061"/>
          </a:xfrm>
        </p:spPr>
        <p:txBody>
          <a:bodyPr rtlCol="0"/>
          <a:lstStyle/>
          <a:p>
            <a:pPr rtl="0"/>
            <a:r>
              <a:rPr lang="de-DE"/>
              <a:t>SEO-Stratege</a:t>
            </a:r>
          </a:p>
        </p:txBody>
      </p:sp>
      <p:sp>
        <p:nvSpPr>
          <p:cNvPr id="70" name="Textplatzhalter 69">
            <a:extLst>
              <a:ext uri="{FF2B5EF4-FFF2-40B4-BE49-F238E27FC236}">
                <a16:creationId xmlns:a16="http://schemas.microsoft.com/office/drawing/2014/main" id="{58753412-8033-48AD-80DF-945C72BC7335}"/>
              </a:ext>
            </a:extLst>
          </p:cNvPr>
          <p:cNvSpPr>
            <a:spLocks noGrp="1"/>
          </p:cNvSpPr>
          <p:nvPr>
            <p:ph type="body" idx="31"/>
          </p:nvPr>
        </p:nvSpPr>
        <p:spPr>
          <a:xfrm>
            <a:off x="6339926" y="5527896"/>
            <a:ext cx="1828800" cy="343061"/>
          </a:xfrm>
        </p:spPr>
        <p:txBody>
          <a:bodyPr rtlCol="0"/>
          <a:lstStyle/>
          <a:p>
            <a:pPr rtl="0"/>
            <a:r>
              <a:rPr lang="de-DE"/>
              <a:t>ELIZABETH MOORE</a:t>
            </a:r>
          </a:p>
        </p:txBody>
      </p:sp>
      <p:sp>
        <p:nvSpPr>
          <p:cNvPr id="74" name="Textplatzhalter 73">
            <a:extLst>
              <a:ext uri="{FF2B5EF4-FFF2-40B4-BE49-F238E27FC236}">
                <a16:creationId xmlns:a16="http://schemas.microsoft.com/office/drawing/2014/main" id="{2E2604A9-4BB8-4144-914B-DCF4F13DF3DB}"/>
              </a:ext>
            </a:extLst>
          </p:cNvPr>
          <p:cNvSpPr>
            <a:spLocks noGrp="1"/>
          </p:cNvSpPr>
          <p:nvPr>
            <p:ph type="body" idx="35"/>
          </p:nvPr>
        </p:nvSpPr>
        <p:spPr>
          <a:xfrm>
            <a:off x="6229878" y="5655557"/>
            <a:ext cx="2057400" cy="343061"/>
          </a:xfrm>
        </p:spPr>
        <p:txBody>
          <a:bodyPr rtlCol="0"/>
          <a:lstStyle/>
          <a:p>
            <a:pPr rtl="0"/>
            <a:r>
              <a:rPr lang="de-DE"/>
              <a:t>Produktentwickler</a:t>
            </a:r>
          </a:p>
        </p:txBody>
      </p:sp>
      <p:sp>
        <p:nvSpPr>
          <p:cNvPr id="71" name="Textplatzhalter 70">
            <a:extLst>
              <a:ext uri="{FF2B5EF4-FFF2-40B4-BE49-F238E27FC236}">
                <a16:creationId xmlns:a16="http://schemas.microsoft.com/office/drawing/2014/main" id="{A45FE9A3-15E0-49FA-B6E5-DB16CD0C2C8F}"/>
              </a:ext>
            </a:extLst>
          </p:cNvPr>
          <p:cNvSpPr>
            <a:spLocks noGrp="1"/>
          </p:cNvSpPr>
          <p:nvPr>
            <p:ph type="body" idx="32"/>
          </p:nvPr>
        </p:nvSpPr>
        <p:spPr>
          <a:xfrm>
            <a:off x="8759806" y="5513214"/>
            <a:ext cx="1828800" cy="343061"/>
          </a:xfrm>
        </p:spPr>
        <p:txBody>
          <a:bodyPr rtlCol="0"/>
          <a:lstStyle/>
          <a:p>
            <a:pPr rtl="0"/>
            <a:r>
              <a:rPr lang="de-DE"/>
              <a:t>ROBIN KLINE</a:t>
            </a:r>
          </a:p>
        </p:txBody>
      </p:sp>
      <p:sp>
        <p:nvSpPr>
          <p:cNvPr id="75" name="Textplatzhalter 74">
            <a:extLst>
              <a:ext uri="{FF2B5EF4-FFF2-40B4-BE49-F238E27FC236}">
                <a16:creationId xmlns:a16="http://schemas.microsoft.com/office/drawing/2014/main" id="{72076C4D-9688-4C1A-AB51-8F1051A803A9}"/>
              </a:ext>
            </a:extLst>
          </p:cNvPr>
          <p:cNvSpPr>
            <a:spLocks noGrp="1"/>
          </p:cNvSpPr>
          <p:nvPr>
            <p:ph type="body" idx="36"/>
          </p:nvPr>
        </p:nvSpPr>
        <p:spPr>
          <a:xfrm>
            <a:off x="8634432" y="5640875"/>
            <a:ext cx="2057400" cy="343061"/>
          </a:xfrm>
        </p:spPr>
        <p:txBody>
          <a:bodyPr rtlCol="0"/>
          <a:lstStyle/>
          <a:p>
            <a:pPr rtl="0"/>
            <a:r>
              <a:rPr lang="de-DE"/>
              <a:t>Inhaltsentwickler</a:t>
            </a:r>
          </a:p>
        </p:txBody>
      </p:sp>
      <p:sp>
        <p:nvSpPr>
          <p:cNvPr id="4" name="Fußzeilenplatzhalter 3">
            <a:extLst>
              <a:ext uri="{FF2B5EF4-FFF2-40B4-BE49-F238E27FC236}">
                <a16:creationId xmlns:a16="http://schemas.microsoft.com/office/drawing/2014/main" id="{79EB4DEA-4DCD-421C-A905-7EFCAE898907}"/>
              </a:ext>
            </a:extLst>
          </p:cNvPr>
          <p:cNvSpPr>
            <a:spLocks noGrp="1"/>
          </p:cNvSpPr>
          <p:nvPr>
            <p:ph type="ftr" sz="quarter" idx="11"/>
          </p:nvPr>
        </p:nvSpPr>
        <p:spPr>
          <a:xfrm>
            <a:off x="4038600" y="6356350"/>
            <a:ext cx="4114800" cy="365125"/>
          </a:xfrm>
        </p:spPr>
        <p:txBody>
          <a:bodyPr rtlCol="0"/>
          <a:lstStyle/>
          <a:p>
            <a:pPr rtl="0"/>
            <a:r>
              <a:rPr lang="de-DE"/>
              <a:t>Verkaufspräsentation</a:t>
            </a:r>
          </a:p>
        </p:txBody>
      </p:sp>
      <p:sp>
        <p:nvSpPr>
          <p:cNvPr id="5" name="Foliennummernplatzhalter 4">
            <a:extLst>
              <a:ext uri="{FF2B5EF4-FFF2-40B4-BE49-F238E27FC236}">
                <a16:creationId xmlns:a16="http://schemas.microsoft.com/office/drawing/2014/main" id="{2E1923C7-5010-4C4F-A932-4BDA0B62A7C0}"/>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e-DE" smtClean="0"/>
              <a:pPr rtl="0"/>
              <a:t>20</a:t>
            </a:fld>
            <a:endParaRPr lang="de-DE"/>
          </a:p>
        </p:txBody>
      </p:sp>
      <p:sp>
        <p:nvSpPr>
          <p:cNvPr id="6" name="Bildplatzhalter 5">
            <a:extLst>
              <a:ext uri="{FF2B5EF4-FFF2-40B4-BE49-F238E27FC236}">
                <a16:creationId xmlns:a16="http://schemas.microsoft.com/office/drawing/2014/main" id="{E93AE802-4EE9-3868-9124-7EB6A6ED48EC}"/>
              </a:ext>
            </a:extLst>
          </p:cNvPr>
          <p:cNvSpPr>
            <a:spLocks noGrp="1"/>
          </p:cNvSpPr>
          <p:nvPr>
            <p:ph type="pic" sz="quarter" idx="26"/>
          </p:nvPr>
        </p:nvSpPr>
        <p:spPr/>
        <p:txBody>
          <a:bodyPr/>
          <a:lstStyle/>
          <a:p>
            <a:endParaRPr lang="de-DE"/>
          </a:p>
        </p:txBody>
      </p:sp>
      <p:sp>
        <p:nvSpPr>
          <p:cNvPr id="8" name="Bildplatzhalter 7">
            <a:extLst>
              <a:ext uri="{FF2B5EF4-FFF2-40B4-BE49-F238E27FC236}">
                <a16:creationId xmlns:a16="http://schemas.microsoft.com/office/drawing/2014/main" id="{B83E5448-A8B9-6DBB-F093-C6D374EEAD59}"/>
              </a:ext>
            </a:extLst>
          </p:cNvPr>
          <p:cNvSpPr>
            <a:spLocks noGrp="1"/>
          </p:cNvSpPr>
          <p:nvPr>
            <p:ph type="pic" sz="quarter" idx="27"/>
          </p:nvPr>
        </p:nvSpPr>
        <p:spPr/>
        <p:txBody>
          <a:bodyPr/>
          <a:lstStyle/>
          <a:p>
            <a:endParaRPr lang="de-DE"/>
          </a:p>
        </p:txBody>
      </p:sp>
      <p:sp>
        <p:nvSpPr>
          <p:cNvPr id="10" name="Bildplatzhalter 9">
            <a:extLst>
              <a:ext uri="{FF2B5EF4-FFF2-40B4-BE49-F238E27FC236}">
                <a16:creationId xmlns:a16="http://schemas.microsoft.com/office/drawing/2014/main" id="{33F9A4BA-F27D-95C4-002C-9EFBD9F21CF9}"/>
              </a:ext>
            </a:extLst>
          </p:cNvPr>
          <p:cNvSpPr>
            <a:spLocks noGrp="1"/>
          </p:cNvSpPr>
          <p:nvPr>
            <p:ph type="pic" sz="quarter" idx="28"/>
          </p:nvPr>
        </p:nvSpPr>
        <p:spPr/>
        <p:txBody>
          <a:bodyPr/>
          <a:lstStyle/>
          <a:p>
            <a:endParaRPr lang="de-DE"/>
          </a:p>
        </p:txBody>
      </p:sp>
      <p:sp>
        <p:nvSpPr>
          <p:cNvPr id="12" name="Bildplatzhalter 11">
            <a:extLst>
              <a:ext uri="{FF2B5EF4-FFF2-40B4-BE49-F238E27FC236}">
                <a16:creationId xmlns:a16="http://schemas.microsoft.com/office/drawing/2014/main" id="{D1F2463E-B159-EDAC-41DF-80B468DD9739}"/>
              </a:ext>
            </a:extLst>
          </p:cNvPr>
          <p:cNvSpPr>
            <a:spLocks noGrp="1"/>
          </p:cNvSpPr>
          <p:nvPr>
            <p:ph type="pic" sz="quarter" idx="29"/>
          </p:nvPr>
        </p:nvSpPr>
        <p:spPr/>
        <p:txBody>
          <a:bodyPr/>
          <a:lstStyle/>
          <a:p>
            <a:endParaRPr lang="de-DE"/>
          </a:p>
        </p:txBody>
      </p:sp>
      <p:sp>
        <p:nvSpPr>
          <p:cNvPr id="14" name="Bildplatzhalter 13">
            <a:extLst>
              <a:ext uri="{FF2B5EF4-FFF2-40B4-BE49-F238E27FC236}">
                <a16:creationId xmlns:a16="http://schemas.microsoft.com/office/drawing/2014/main" id="{900648D6-32C4-B625-6F5B-9B524AD63839}"/>
              </a:ext>
            </a:extLst>
          </p:cNvPr>
          <p:cNvSpPr>
            <a:spLocks noGrp="1"/>
          </p:cNvSpPr>
          <p:nvPr>
            <p:ph type="pic" sz="quarter" idx="17"/>
          </p:nvPr>
        </p:nvSpPr>
        <p:spPr/>
        <p:txBody>
          <a:bodyPr/>
          <a:lstStyle/>
          <a:p>
            <a:endParaRPr lang="de-DE"/>
          </a:p>
        </p:txBody>
      </p:sp>
      <p:sp>
        <p:nvSpPr>
          <p:cNvPr id="16" name="Bildplatzhalter 15">
            <a:extLst>
              <a:ext uri="{FF2B5EF4-FFF2-40B4-BE49-F238E27FC236}">
                <a16:creationId xmlns:a16="http://schemas.microsoft.com/office/drawing/2014/main" id="{ABF6C373-11F0-3CA5-80E2-7DAD15EDCA7F}"/>
              </a:ext>
            </a:extLst>
          </p:cNvPr>
          <p:cNvSpPr>
            <a:spLocks noGrp="1"/>
          </p:cNvSpPr>
          <p:nvPr>
            <p:ph type="pic" sz="quarter" idx="16"/>
          </p:nvPr>
        </p:nvSpPr>
        <p:spPr/>
        <p:txBody>
          <a:bodyPr/>
          <a:lstStyle/>
          <a:p>
            <a:endParaRPr lang="de-DE"/>
          </a:p>
        </p:txBody>
      </p:sp>
      <p:sp>
        <p:nvSpPr>
          <p:cNvPr id="18" name="Bildplatzhalter 17">
            <a:extLst>
              <a:ext uri="{FF2B5EF4-FFF2-40B4-BE49-F238E27FC236}">
                <a16:creationId xmlns:a16="http://schemas.microsoft.com/office/drawing/2014/main" id="{9F021AAD-7F7D-B8DC-3D49-09F745922DEC}"/>
              </a:ext>
            </a:extLst>
          </p:cNvPr>
          <p:cNvSpPr>
            <a:spLocks noGrp="1"/>
          </p:cNvSpPr>
          <p:nvPr>
            <p:ph type="pic" sz="quarter" idx="15"/>
          </p:nvPr>
        </p:nvSpPr>
        <p:spPr/>
        <p:txBody>
          <a:bodyPr/>
          <a:lstStyle/>
          <a:p>
            <a:endParaRPr lang="de-DE"/>
          </a:p>
        </p:txBody>
      </p:sp>
      <p:sp>
        <p:nvSpPr>
          <p:cNvPr id="20" name="Bildplatzhalter 19">
            <a:extLst>
              <a:ext uri="{FF2B5EF4-FFF2-40B4-BE49-F238E27FC236}">
                <a16:creationId xmlns:a16="http://schemas.microsoft.com/office/drawing/2014/main" id="{A6F55806-20C9-BB1E-824E-EF2BB82F2E77}"/>
              </a:ext>
            </a:extLst>
          </p:cNvPr>
          <p:cNvSpPr>
            <a:spLocks noGrp="1"/>
          </p:cNvSpPr>
          <p:nvPr>
            <p:ph type="pic" sz="quarter" idx="14"/>
          </p:nvPr>
        </p:nvSpPr>
        <p:spPr/>
        <p:txBody>
          <a:bodyPr/>
          <a:lstStyle/>
          <a:p>
            <a:endParaRPr lang="de-DE"/>
          </a:p>
        </p:txBody>
      </p:sp>
    </p:spTree>
    <p:extLst>
      <p:ext uri="{BB962C8B-B14F-4D97-AF65-F5344CB8AC3E}">
        <p14:creationId xmlns:p14="http://schemas.microsoft.com/office/powerpoint/2010/main" val="3396266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FFA191-5CCC-43CB-BD83-4F80ED362608}"/>
              </a:ext>
            </a:extLst>
          </p:cNvPr>
          <p:cNvSpPr>
            <a:spLocks noGrp="1"/>
          </p:cNvSpPr>
          <p:nvPr>
            <p:ph type="title"/>
          </p:nvPr>
        </p:nvSpPr>
        <p:spPr>
          <a:xfrm>
            <a:off x="5476875" y="1671639"/>
            <a:ext cx="5111750" cy="1204912"/>
          </a:xfrm>
        </p:spPr>
        <p:txBody>
          <a:bodyPr rtlCol="0"/>
          <a:lstStyle/>
          <a:p>
            <a:pPr rtl="0"/>
            <a:r>
              <a:rPr lang="de-DE"/>
              <a:t>ZUSAMMENFASSUNG</a:t>
            </a:r>
          </a:p>
        </p:txBody>
      </p:sp>
      <p:sp>
        <p:nvSpPr>
          <p:cNvPr id="3" name="Inhaltsplatzhalter 2">
            <a:extLst>
              <a:ext uri="{FF2B5EF4-FFF2-40B4-BE49-F238E27FC236}">
                <a16:creationId xmlns:a16="http://schemas.microsoft.com/office/drawing/2014/main" id="{E14BBEAF-B516-45F4-9EF6-A9F65111580F}"/>
              </a:ext>
            </a:extLst>
          </p:cNvPr>
          <p:cNvSpPr>
            <a:spLocks noGrp="1"/>
          </p:cNvSpPr>
          <p:nvPr>
            <p:ph type="body" idx="1"/>
          </p:nvPr>
        </p:nvSpPr>
        <p:spPr>
          <a:xfrm>
            <a:off x="5476874" y="3682546"/>
            <a:ext cx="5469031" cy="1525588"/>
          </a:xfrm>
        </p:spPr>
        <p:txBody>
          <a:bodyPr vert="horz" lIns="91440" tIns="45720" rIns="91440" bIns="45720" rtlCol="0" anchor="b">
            <a:normAutofit lnSpcReduction="10000"/>
          </a:bodyPr>
          <a:lstStyle/>
          <a:p>
            <a:pPr rtl="0"/>
            <a:r>
              <a:rPr lang="de-DE"/>
              <a:t>Bei Contoso ist es unsere Überzeugung, 110 % geben zu wollen. Mithilfe unserer Datenarchitektur der nächsten Generation unterstützen wir Organisationen dabei, agile Workflows virtuell zu verwalten. Wir wachsen aufgrund unserer Marktkenntnisse und unseres hervorragenden Teams hinter unserem Produkt. Wie unser Geschäftsführer sagt: „Effizienz wird durch eine proaktive Umgestaltung unserer Geschäftsabläufe erzielt.“</a:t>
            </a:r>
          </a:p>
        </p:txBody>
      </p:sp>
      <p:sp>
        <p:nvSpPr>
          <p:cNvPr id="5" name="Fußzeilenplatzhalter 4">
            <a:extLst>
              <a:ext uri="{FF2B5EF4-FFF2-40B4-BE49-F238E27FC236}">
                <a16:creationId xmlns:a16="http://schemas.microsoft.com/office/drawing/2014/main" id="{11AEA823-8519-4F9D-81FA-3673131076FC}"/>
              </a:ext>
            </a:extLst>
          </p:cNvPr>
          <p:cNvSpPr>
            <a:spLocks noGrp="1"/>
          </p:cNvSpPr>
          <p:nvPr>
            <p:ph type="ftr" sz="quarter" idx="11"/>
          </p:nvPr>
        </p:nvSpPr>
        <p:spPr>
          <a:xfrm>
            <a:off x="4038600" y="6356350"/>
            <a:ext cx="4114800" cy="365125"/>
          </a:xfrm>
        </p:spPr>
        <p:txBody>
          <a:bodyPr rtlCol="0"/>
          <a:lstStyle/>
          <a:p>
            <a:pPr rtl="0"/>
            <a:r>
              <a:rPr lang="de-DE"/>
              <a:t>Verkaufspräsentation</a:t>
            </a:r>
          </a:p>
        </p:txBody>
      </p:sp>
      <p:sp>
        <p:nvSpPr>
          <p:cNvPr id="6" name="Foliennummernplatzhalter 5">
            <a:extLst>
              <a:ext uri="{FF2B5EF4-FFF2-40B4-BE49-F238E27FC236}">
                <a16:creationId xmlns:a16="http://schemas.microsoft.com/office/drawing/2014/main" id="{BAEFF51B-0E28-4171-AE7C-A31AAB42BC73}"/>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e-DE" smtClean="0"/>
              <a:pPr rtl="0"/>
              <a:t>21</a:t>
            </a:fld>
            <a:endParaRPr lang="de-DE"/>
          </a:p>
        </p:txBody>
      </p:sp>
    </p:spTree>
    <p:extLst>
      <p:ext uri="{BB962C8B-B14F-4D97-AF65-F5344CB8AC3E}">
        <p14:creationId xmlns:p14="http://schemas.microsoft.com/office/powerpoint/2010/main" val="920173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AEE93-8585-46D4-A7EC-F184E317CB2E}"/>
              </a:ext>
            </a:extLst>
          </p:cNvPr>
          <p:cNvSpPr>
            <a:spLocks noGrp="1"/>
          </p:cNvSpPr>
          <p:nvPr>
            <p:ph type="ctrTitle"/>
          </p:nvPr>
        </p:nvSpPr>
        <p:spPr>
          <a:xfrm>
            <a:off x="4267200" y="1615736"/>
            <a:ext cx="4179570" cy="1524735"/>
          </a:xfrm>
        </p:spPr>
        <p:txBody>
          <a:bodyPr rtlCol="0"/>
          <a:lstStyle/>
          <a:p>
            <a:pPr rtl="0"/>
            <a:r>
              <a:rPr lang="de-DE"/>
              <a:t>VIELEN DANK</a:t>
            </a:r>
          </a:p>
        </p:txBody>
      </p:sp>
      <p:sp>
        <p:nvSpPr>
          <p:cNvPr id="3" name="Inhaltsplatzhalter 2">
            <a:extLst>
              <a:ext uri="{FF2B5EF4-FFF2-40B4-BE49-F238E27FC236}">
                <a16:creationId xmlns:a16="http://schemas.microsoft.com/office/drawing/2014/main" id="{24AFFC60-19C3-4901-93F7-7AAF4C09F8C6}"/>
              </a:ext>
            </a:extLst>
          </p:cNvPr>
          <p:cNvSpPr>
            <a:spLocks noGrp="1"/>
          </p:cNvSpPr>
          <p:nvPr>
            <p:ph type="subTitle" idx="1"/>
          </p:nvPr>
        </p:nvSpPr>
        <p:spPr>
          <a:xfrm>
            <a:off x="4267200" y="3238103"/>
            <a:ext cx="4179570" cy="2004161"/>
          </a:xfrm>
        </p:spPr>
        <p:txBody>
          <a:bodyPr rtlCol="0">
            <a:normAutofit/>
          </a:bodyPr>
          <a:lstStyle/>
          <a:p>
            <a:pPr rtl="0"/>
            <a:r>
              <a:rPr lang="de-DE"/>
              <a:t>Mirjam Nilsson​</a:t>
            </a:r>
          </a:p>
          <a:p>
            <a:pPr rtl="0"/>
            <a:r>
              <a:rPr lang="de-DE"/>
              <a:t>206-555-0146</a:t>
            </a:r>
          </a:p>
          <a:p>
            <a:pPr rtl="0"/>
            <a:r>
              <a:rPr lang="de-DE"/>
              <a:t>mirjam@contoso.com</a:t>
            </a:r>
          </a:p>
          <a:p>
            <a:pPr rtl="0"/>
            <a:r>
              <a:rPr lang="de-DE"/>
              <a:t>www.contoso.com</a:t>
            </a:r>
          </a:p>
        </p:txBody>
      </p:sp>
      <p:sp>
        <p:nvSpPr>
          <p:cNvPr id="5" name="Fußzeilenplatzhalter 4">
            <a:extLst>
              <a:ext uri="{FF2B5EF4-FFF2-40B4-BE49-F238E27FC236}">
                <a16:creationId xmlns:a16="http://schemas.microsoft.com/office/drawing/2014/main" id="{0DFADE42-1A3F-40C8-A071-E57644F3D843}"/>
              </a:ext>
            </a:extLst>
          </p:cNvPr>
          <p:cNvSpPr>
            <a:spLocks noGrp="1"/>
          </p:cNvSpPr>
          <p:nvPr>
            <p:ph type="ftr" sz="quarter" idx="11"/>
          </p:nvPr>
        </p:nvSpPr>
        <p:spPr>
          <a:xfrm>
            <a:off x="6479721" y="6356350"/>
            <a:ext cx="2661557" cy="365125"/>
          </a:xfrm>
        </p:spPr>
        <p:txBody>
          <a:bodyPr rtlCol="0"/>
          <a:lstStyle/>
          <a:p>
            <a:pPr rtl="0"/>
            <a:r>
              <a:rPr lang="de-DE"/>
              <a:t>Verkaufspräsentation</a:t>
            </a:r>
          </a:p>
        </p:txBody>
      </p:sp>
      <p:sp>
        <p:nvSpPr>
          <p:cNvPr id="6" name="Foliennummernplatzhalter 5">
            <a:extLst>
              <a:ext uri="{FF2B5EF4-FFF2-40B4-BE49-F238E27FC236}">
                <a16:creationId xmlns:a16="http://schemas.microsoft.com/office/drawing/2014/main" id="{5EDCFF82-B70F-4971-9182-7C3AEA3CFD26}"/>
              </a:ext>
            </a:extLst>
          </p:cNvPr>
          <p:cNvSpPr>
            <a:spLocks noGrp="1"/>
          </p:cNvSpPr>
          <p:nvPr>
            <p:ph type="sldNum" sz="quarter" idx="12"/>
          </p:nvPr>
        </p:nvSpPr>
        <p:spPr>
          <a:xfrm>
            <a:off x="9579428" y="6356350"/>
            <a:ext cx="1774371" cy="365125"/>
          </a:xfrm>
        </p:spPr>
        <p:txBody>
          <a:bodyPr rtlCol="0"/>
          <a:lstStyle/>
          <a:p>
            <a:pPr rtl="0"/>
            <a:fld id="{B5CEABB6-07DC-46E8-9B57-56EC44A396E5}" type="slidenum">
              <a:rPr lang="de-DE" smtClean="0"/>
              <a:pPr rtl="0"/>
              <a:t>22</a:t>
            </a:fld>
            <a:endParaRPr lang="de-DE"/>
          </a:p>
        </p:txBody>
      </p:sp>
    </p:spTree>
    <p:extLst>
      <p:ext uri="{BB962C8B-B14F-4D97-AF65-F5344CB8AC3E}">
        <p14:creationId xmlns:p14="http://schemas.microsoft.com/office/powerpoint/2010/main" val="243649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31FE9-9059-4FE8-B4AC-9771F23A1B89}"/>
              </a:ext>
            </a:extLst>
          </p:cNvPr>
          <p:cNvSpPr>
            <a:spLocks noGrp="1"/>
          </p:cNvSpPr>
          <p:nvPr>
            <p:ph type="title"/>
          </p:nvPr>
        </p:nvSpPr>
        <p:spPr>
          <a:xfrm>
            <a:off x="1560512" y="509158"/>
            <a:ext cx="8421688" cy="1325563"/>
          </a:xfrm>
        </p:spPr>
        <p:txBody>
          <a:bodyPr rtlCol="0"/>
          <a:lstStyle/>
          <a:p>
            <a:pPr rtl="0"/>
            <a:r>
              <a:rPr lang="de-DE" dirty="0"/>
              <a:t>Geschichte zu </a:t>
            </a:r>
            <a:r>
              <a:rPr lang="de-DE" dirty="0" err="1"/>
              <a:t>nim</a:t>
            </a:r>
            <a:endParaRPr lang="de-DE" dirty="0"/>
          </a:p>
        </p:txBody>
      </p:sp>
      <p:sp>
        <p:nvSpPr>
          <p:cNvPr id="81" name="Fußzeilenplatzhalter 80">
            <a:extLst>
              <a:ext uri="{FF2B5EF4-FFF2-40B4-BE49-F238E27FC236}">
                <a16:creationId xmlns:a16="http://schemas.microsoft.com/office/drawing/2014/main" id="{E94F1D24-E4A1-4B59-B57E-A28453963B88}"/>
              </a:ext>
            </a:extLst>
          </p:cNvPr>
          <p:cNvSpPr>
            <a:spLocks noGrp="1"/>
          </p:cNvSpPr>
          <p:nvPr>
            <p:ph type="ftr" sz="quarter" idx="21"/>
          </p:nvPr>
        </p:nvSpPr>
        <p:spPr>
          <a:xfrm>
            <a:off x="7239000" y="6339609"/>
            <a:ext cx="4114800" cy="365125"/>
          </a:xfrm>
        </p:spPr>
        <p:txBody>
          <a:bodyPr rtlCol="0"/>
          <a:lstStyle/>
          <a:p>
            <a:pPr rtl="0"/>
            <a:r>
              <a:rPr lang="de-DE" dirty="0"/>
              <a:t>Einführung</a:t>
            </a:r>
          </a:p>
        </p:txBody>
      </p:sp>
      <p:sp>
        <p:nvSpPr>
          <p:cNvPr id="82" name="Foliennummernplatzhalter 81">
            <a:extLst>
              <a:ext uri="{FF2B5EF4-FFF2-40B4-BE49-F238E27FC236}">
                <a16:creationId xmlns:a16="http://schemas.microsoft.com/office/drawing/2014/main" id="{CE36A058-BEC2-4BC5-A467-F2EB2A365051}"/>
              </a:ext>
            </a:extLst>
          </p:cNvPr>
          <p:cNvSpPr>
            <a:spLocks noGrp="1"/>
          </p:cNvSpPr>
          <p:nvPr>
            <p:ph type="sldNum" sz="quarter" idx="22"/>
          </p:nvPr>
        </p:nvSpPr>
        <p:spPr>
          <a:xfrm>
            <a:off x="7980219" y="6356924"/>
            <a:ext cx="3373581" cy="347810"/>
          </a:xfrm>
        </p:spPr>
        <p:txBody>
          <a:bodyPr rtlCol="0"/>
          <a:lstStyle/>
          <a:p>
            <a:pPr rtl="0"/>
            <a:fld id="{B5CEABB6-07DC-46E8-9B57-56EC44A396E5}" type="slidenum">
              <a:rPr lang="de-DE" smtClean="0"/>
              <a:pPr rtl="0"/>
              <a:t>3</a:t>
            </a:fld>
            <a:endParaRPr lang="de-DE" dirty="0"/>
          </a:p>
        </p:txBody>
      </p:sp>
      <p:pic>
        <p:nvPicPr>
          <p:cNvPr id="12" name="Grafik 11" descr="Ein Bild, das Menschliches Gesicht, Person, Kinn, Vorderkopf enthält.&#10;&#10;Automatisch generierte Beschreibung">
            <a:extLst>
              <a:ext uri="{FF2B5EF4-FFF2-40B4-BE49-F238E27FC236}">
                <a16:creationId xmlns:a16="http://schemas.microsoft.com/office/drawing/2014/main" id="{DE1B5175-B606-98F3-3B69-01BD95ED74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656" y="2267891"/>
            <a:ext cx="2017206" cy="2017206"/>
          </a:xfrm>
          <a:prstGeom prst="rect">
            <a:avLst/>
          </a:prstGeom>
        </p:spPr>
      </p:pic>
      <p:sp>
        <p:nvSpPr>
          <p:cNvPr id="29" name="Textfeld 28">
            <a:extLst>
              <a:ext uri="{FF2B5EF4-FFF2-40B4-BE49-F238E27FC236}">
                <a16:creationId xmlns:a16="http://schemas.microsoft.com/office/drawing/2014/main" id="{6BE85455-773D-1D51-45C9-1BA3986B08E2}"/>
              </a:ext>
            </a:extLst>
          </p:cNvPr>
          <p:cNvSpPr txBox="1"/>
          <p:nvPr/>
        </p:nvSpPr>
        <p:spPr>
          <a:xfrm>
            <a:off x="3341428" y="1834721"/>
            <a:ext cx="7756064" cy="3693319"/>
          </a:xfrm>
          <a:prstGeom prst="rect">
            <a:avLst/>
          </a:prstGeom>
          <a:noFill/>
        </p:spPr>
        <p:txBody>
          <a:bodyPr wrap="square" rtlCol="0">
            <a:spAutoFit/>
          </a:bodyPr>
          <a:lstStyle/>
          <a:p>
            <a:r>
              <a:rPr lang="de-DE" b="1" dirty="0"/>
              <a:t>Entwicklung:</a:t>
            </a:r>
            <a:r>
              <a:rPr lang="de-DE" dirty="0"/>
              <a:t> Begonnen 2005 von </a:t>
            </a:r>
            <a:r>
              <a:rPr lang="de-DE" b="1" dirty="0"/>
              <a:t>Andreas Rumpf</a:t>
            </a:r>
            <a:r>
              <a:rPr lang="de-DE" dirty="0"/>
              <a:t>, ursprünglich </a:t>
            </a:r>
            <a:r>
              <a:rPr lang="de-DE" b="1" dirty="0"/>
              <a:t>Nimrod</a:t>
            </a:r>
            <a:r>
              <a:rPr lang="de-DE" dirty="0"/>
              <a:t> genannt, veröffentlicht 2008.</a:t>
            </a:r>
          </a:p>
          <a:p>
            <a:endParaRPr lang="de-DE" dirty="0"/>
          </a:p>
          <a:p>
            <a:r>
              <a:rPr lang="de-DE" b="1" dirty="0"/>
              <a:t>Erster Compiler:</a:t>
            </a:r>
            <a:r>
              <a:rPr lang="de-DE" dirty="0"/>
              <a:t> Zunächst in Pascal (Free Pascal Compiler) geschrieben, ab 2008 in Nim selbst implementiert.</a:t>
            </a:r>
          </a:p>
          <a:p>
            <a:endParaRPr lang="de-DE" dirty="0"/>
          </a:p>
          <a:p>
            <a:r>
              <a:rPr lang="de-DE" b="1" dirty="0"/>
              <a:t>Umbenennung:</a:t>
            </a:r>
            <a:r>
              <a:rPr lang="de-DE" dirty="0"/>
              <a:t> Von Nimrod zu </a:t>
            </a:r>
            <a:r>
              <a:rPr lang="de-DE" b="1" dirty="0"/>
              <a:t>Nim</a:t>
            </a:r>
            <a:r>
              <a:rPr lang="de-DE" dirty="0"/>
              <a:t> mit Version 0.10.2 (Dezember 2014).</a:t>
            </a:r>
          </a:p>
          <a:p>
            <a:endParaRPr lang="de-DE" dirty="0"/>
          </a:p>
          <a:p>
            <a:r>
              <a:rPr lang="de-DE" b="1" dirty="0"/>
              <a:t>Version 1.0:</a:t>
            </a:r>
            <a:r>
              <a:rPr lang="de-DE" dirty="0"/>
              <a:t> Veröffentlicht am </a:t>
            </a:r>
            <a:r>
              <a:rPr lang="de-DE" b="1" dirty="0"/>
              <a:t>23. September 2019</a:t>
            </a:r>
            <a:r>
              <a:rPr lang="de-DE" dirty="0"/>
              <a:t>, </a:t>
            </a:r>
            <a:r>
              <a:rPr lang="de-DE" dirty="0">
                <a:solidFill>
                  <a:srgbClr val="000000"/>
                </a:solidFill>
                <a:latin typeface="-webkit-standard"/>
              </a:rPr>
              <a:t>m</a:t>
            </a:r>
            <a:r>
              <a:rPr lang="de-DE" b="0" i="0" u="none" strike="noStrike" dirty="0">
                <a:solidFill>
                  <a:srgbClr val="000000"/>
                </a:solidFill>
                <a:effectLst/>
                <a:latin typeface="-webkit-standard"/>
              </a:rPr>
              <a:t>arkiert die Stabilität der Sprache und ihrer Entwicklungswerkzeuge (Compiler, Paketmanager).</a:t>
            </a:r>
            <a:endParaRPr lang="de-DE" dirty="0"/>
          </a:p>
          <a:p>
            <a:endParaRPr lang="de-DE" dirty="0"/>
          </a:p>
          <a:p>
            <a:r>
              <a:rPr lang="de-DE" b="1" dirty="0"/>
              <a:t>Version 2.0:</a:t>
            </a:r>
            <a:r>
              <a:rPr lang="de-DE" dirty="0"/>
              <a:t> Veröffentlicht am </a:t>
            </a:r>
            <a:r>
              <a:rPr lang="de-DE" b="1" dirty="0"/>
              <a:t>1. August 2023</a:t>
            </a:r>
            <a:r>
              <a:rPr lang="de-DE" dirty="0"/>
              <a:t>, mit Fokus auf das ARC/ORC-Speichermodell für </a:t>
            </a:r>
            <a:r>
              <a:rPr lang="de-DE" b="0" i="0" u="none" strike="noStrike" dirty="0">
                <a:solidFill>
                  <a:srgbClr val="000000"/>
                </a:solidFill>
                <a:effectLst/>
                <a:latin typeface="-webkit-standard"/>
              </a:rPr>
              <a:t>effizientes und vorhersehbares Speichermanagement</a:t>
            </a:r>
            <a:r>
              <a:rPr lang="de-DE" dirty="0"/>
              <a:t>.</a:t>
            </a:r>
          </a:p>
        </p:txBody>
      </p:sp>
    </p:spTree>
    <p:extLst>
      <p:ext uri="{BB962C8B-B14F-4D97-AF65-F5344CB8AC3E}">
        <p14:creationId xmlns:p14="http://schemas.microsoft.com/office/powerpoint/2010/main" val="159392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31FE9-9059-4FE8-B4AC-9771F23A1B89}"/>
              </a:ext>
            </a:extLst>
          </p:cNvPr>
          <p:cNvSpPr>
            <a:spLocks noGrp="1"/>
          </p:cNvSpPr>
          <p:nvPr>
            <p:ph type="title"/>
          </p:nvPr>
        </p:nvSpPr>
        <p:spPr>
          <a:xfrm>
            <a:off x="691341" y="3504461"/>
            <a:ext cx="4264511" cy="1325563"/>
          </a:xfrm>
        </p:spPr>
        <p:txBody>
          <a:bodyPr rtlCol="0"/>
          <a:lstStyle/>
          <a:p>
            <a:pPr rtl="0"/>
            <a:r>
              <a:rPr lang="de-DE" dirty="0"/>
              <a:t>Allgemeines</a:t>
            </a:r>
          </a:p>
        </p:txBody>
      </p:sp>
      <p:sp>
        <p:nvSpPr>
          <p:cNvPr id="3" name="Inhaltsplatzhalter 2">
            <a:extLst>
              <a:ext uri="{FF2B5EF4-FFF2-40B4-BE49-F238E27FC236}">
                <a16:creationId xmlns:a16="http://schemas.microsoft.com/office/drawing/2014/main" id="{D4A2EB3F-4D60-451F-8F45-7D6654D2FCD9}"/>
              </a:ext>
            </a:extLst>
          </p:cNvPr>
          <p:cNvSpPr>
            <a:spLocks noGrp="1"/>
          </p:cNvSpPr>
          <p:nvPr>
            <p:ph type="body" sz="quarter" idx="13"/>
          </p:nvPr>
        </p:nvSpPr>
        <p:spPr>
          <a:xfrm>
            <a:off x="5922254" y="1530635"/>
            <a:ext cx="5433204" cy="365125"/>
          </a:xfrm>
        </p:spPr>
        <p:txBody>
          <a:bodyPr vert="horz" lIns="91440" tIns="45720" rIns="91440" bIns="45720" rtlCol="0" anchor="t">
            <a:normAutofit lnSpcReduction="10000"/>
          </a:bodyPr>
          <a:lstStyle/>
          <a:p>
            <a:pPr rtl="0"/>
            <a:r>
              <a:rPr lang="de-DE" dirty="0"/>
              <a:t>Einflüsse</a:t>
            </a:r>
          </a:p>
        </p:txBody>
      </p:sp>
      <p:sp>
        <p:nvSpPr>
          <p:cNvPr id="4" name="Textplatzhalter 3">
            <a:extLst>
              <a:ext uri="{FF2B5EF4-FFF2-40B4-BE49-F238E27FC236}">
                <a16:creationId xmlns:a16="http://schemas.microsoft.com/office/drawing/2014/main" id="{AC1C80FB-53F9-42EE-B1E6-D0F998EC5DFA}"/>
              </a:ext>
            </a:extLst>
          </p:cNvPr>
          <p:cNvSpPr>
            <a:spLocks noGrp="1"/>
          </p:cNvSpPr>
          <p:nvPr>
            <p:ph type="body" sz="quarter" idx="15"/>
          </p:nvPr>
        </p:nvSpPr>
        <p:spPr>
          <a:xfrm>
            <a:off x="5921828" y="1860060"/>
            <a:ext cx="5431971" cy="557950"/>
          </a:xfrm>
        </p:spPr>
        <p:txBody>
          <a:bodyPr rtlCol="0">
            <a:normAutofit/>
          </a:bodyPr>
          <a:lstStyle/>
          <a:p>
            <a:pPr rtl="0"/>
            <a:r>
              <a:rPr lang="de-DE" b="0" i="0" u="none" strike="noStrike" dirty="0">
                <a:solidFill>
                  <a:srgbClr val="000000"/>
                </a:solidFill>
                <a:effectLst/>
                <a:latin typeface="-webkit-standard"/>
              </a:rPr>
              <a:t>Nim wurde von vielen Programmiersprachen inspiriert, darunter </a:t>
            </a:r>
            <a:r>
              <a:rPr lang="de-DE" b="1" i="0" u="none" strike="noStrike" dirty="0">
                <a:solidFill>
                  <a:srgbClr val="000000"/>
                </a:solidFill>
                <a:effectLst/>
              </a:rPr>
              <a:t>Python</a:t>
            </a:r>
            <a:r>
              <a:rPr lang="de-DE" b="0" i="0" u="none" strike="noStrike" dirty="0">
                <a:solidFill>
                  <a:srgbClr val="000000"/>
                </a:solidFill>
                <a:effectLst/>
                <a:latin typeface="-webkit-standard"/>
              </a:rPr>
              <a:t>, </a:t>
            </a:r>
            <a:r>
              <a:rPr lang="de-DE" b="1" i="0" u="none" strike="noStrike" dirty="0">
                <a:solidFill>
                  <a:srgbClr val="000000"/>
                </a:solidFill>
                <a:effectLst/>
              </a:rPr>
              <a:t>Ada</a:t>
            </a:r>
            <a:r>
              <a:rPr lang="de-DE" b="0" i="0" u="none" strike="noStrike" dirty="0">
                <a:solidFill>
                  <a:srgbClr val="000000"/>
                </a:solidFill>
                <a:effectLst/>
                <a:latin typeface="-webkit-standard"/>
              </a:rPr>
              <a:t>, </a:t>
            </a:r>
            <a:r>
              <a:rPr lang="de-DE" b="1" i="0" u="none" strike="noStrike" dirty="0">
                <a:solidFill>
                  <a:srgbClr val="000000"/>
                </a:solidFill>
                <a:effectLst/>
              </a:rPr>
              <a:t>Lisp</a:t>
            </a:r>
            <a:r>
              <a:rPr lang="de-DE" b="0" i="0" u="none" strike="noStrike" dirty="0">
                <a:solidFill>
                  <a:srgbClr val="000000"/>
                </a:solidFill>
                <a:effectLst/>
                <a:latin typeface="-webkit-standard"/>
              </a:rPr>
              <a:t> und </a:t>
            </a:r>
            <a:r>
              <a:rPr lang="de-DE" b="1" i="0" u="none" strike="noStrike" dirty="0">
                <a:solidFill>
                  <a:srgbClr val="000000"/>
                </a:solidFill>
                <a:effectLst/>
              </a:rPr>
              <a:t>C++</a:t>
            </a:r>
            <a:endParaRPr lang="de-DE" dirty="0">
              <a:solidFill>
                <a:srgbClr val="000000"/>
              </a:solidFill>
              <a:latin typeface="-webkit-standard"/>
            </a:endParaRPr>
          </a:p>
          <a:p>
            <a:pPr rtl="0"/>
            <a:endParaRPr lang="de-DE" dirty="0"/>
          </a:p>
        </p:txBody>
      </p:sp>
      <p:sp>
        <p:nvSpPr>
          <p:cNvPr id="5" name="Textplatzhalter 4">
            <a:extLst>
              <a:ext uri="{FF2B5EF4-FFF2-40B4-BE49-F238E27FC236}">
                <a16:creationId xmlns:a16="http://schemas.microsoft.com/office/drawing/2014/main" id="{E81BA2B5-6A90-4204-ABDD-7183FBB03A02}"/>
              </a:ext>
            </a:extLst>
          </p:cNvPr>
          <p:cNvSpPr>
            <a:spLocks noGrp="1"/>
          </p:cNvSpPr>
          <p:nvPr>
            <p:ph type="body" sz="quarter" idx="23"/>
          </p:nvPr>
        </p:nvSpPr>
        <p:spPr>
          <a:xfrm>
            <a:off x="5915871" y="2898157"/>
            <a:ext cx="5433204" cy="365125"/>
          </a:xfrm>
        </p:spPr>
        <p:txBody>
          <a:bodyPr rtlCol="0">
            <a:normAutofit lnSpcReduction="10000"/>
          </a:bodyPr>
          <a:lstStyle/>
          <a:p>
            <a:pPr rtl="0"/>
            <a:r>
              <a:rPr lang="de-DE" dirty="0"/>
              <a:t>Plattform</a:t>
            </a:r>
          </a:p>
        </p:txBody>
      </p:sp>
      <p:sp>
        <p:nvSpPr>
          <p:cNvPr id="6" name="Textplatzhalter 5">
            <a:extLst>
              <a:ext uri="{FF2B5EF4-FFF2-40B4-BE49-F238E27FC236}">
                <a16:creationId xmlns:a16="http://schemas.microsoft.com/office/drawing/2014/main" id="{7E7D4C34-22A0-4D54-A07D-E1E9A11463E5}"/>
              </a:ext>
            </a:extLst>
          </p:cNvPr>
          <p:cNvSpPr>
            <a:spLocks noGrp="1"/>
          </p:cNvSpPr>
          <p:nvPr>
            <p:ph type="body" sz="quarter" idx="24"/>
          </p:nvPr>
        </p:nvSpPr>
        <p:spPr>
          <a:xfrm>
            <a:off x="5919680" y="2451850"/>
            <a:ext cx="5431971" cy="557950"/>
          </a:xfrm>
        </p:spPr>
        <p:txBody>
          <a:bodyPr rtlCol="0"/>
          <a:lstStyle/>
          <a:p>
            <a:pPr rtl="0"/>
            <a:r>
              <a:rPr lang="de-DE" b="1" i="0" u="none" strike="noStrike" dirty="0">
                <a:solidFill>
                  <a:srgbClr val="000000"/>
                </a:solidFill>
                <a:effectLst/>
              </a:rPr>
              <a:t>Ziel:</a:t>
            </a:r>
            <a:r>
              <a:rPr lang="de-DE" b="0" i="0" u="none" strike="noStrike" dirty="0">
                <a:solidFill>
                  <a:srgbClr val="000000"/>
                </a:solidFill>
                <a:effectLst/>
                <a:latin typeface="-webkit-standard"/>
              </a:rPr>
              <a:t> Effizient, ausdrucksstark und elegant.</a:t>
            </a:r>
            <a:endParaRPr lang="de-DE" dirty="0"/>
          </a:p>
        </p:txBody>
      </p:sp>
      <p:sp>
        <p:nvSpPr>
          <p:cNvPr id="7" name="Textplatzhalter 6">
            <a:extLst>
              <a:ext uri="{FF2B5EF4-FFF2-40B4-BE49-F238E27FC236}">
                <a16:creationId xmlns:a16="http://schemas.microsoft.com/office/drawing/2014/main" id="{301D392D-FB66-47A0-B628-5ADE822A2CFF}"/>
              </a:ext>
            </a:extLst>
          </p:cNvPr>
          <p:cNvSpPr>
            <a:spLocks noGrp="1"/>
          </p:cNvSpPr>
          <p:nvPr>
            <p:ph type="body" sz="quarter" idx="25"/>
          </p:nvPr>
        </p:nvSpPr>
        <p:spPr>
          <a:xfrm>
            <a:off x="5915871" y="3864090"/>
            <a:ext cx="5433204" cy="365125"/>
          </a:xfrm>
        </p:spPr>
        <p:txBody>
          <a:bodyPr rtlCol="0">
            <a:normAutofit lnSpcReduction="10000"/>
          </a:bodyPr>
          <a:lstStyle/>
          <a:p>
            <a:pPr rtl="0"/>
            <a:r>
              <a:rPr lang="de-DE" dirty="0"/>
              <a:t>Über Nim </a:t>
            </a:r>
          </a:p>
        </p:txBody>
      </p:sp>
      <p:sp>
        <p:nvSpPr>
          <p:cNvPr id="8" name="Textplatzhalter 7">
            <a:extLst>
              <a:ext uri="{FF2B5EF4-FFF2-40B4-BE49-F238E27FC236}">
                <a16:creationId xmlns:a16="http://schemas.microsoft.com/office/drawing/2014/main" id="{51C26CE0-2506-4B44-A26F-C12BFA5B18B5}"/>
              </a:ext>
            </a:extLst>
          </p:cNvPr>
          <p:cNvSpPr>
            <a:spLocks noGrp="1"/>
          </p:cNvSpPr>
          <p:nvPr>
            <p:ph type="body" sz="quarter" idx="26"/>
          </p:nvPr>
        </p:nvSpPr>
        <p:spPr>
          <a:xfrm>
            <a:off x="5923487" y="4238234"/>
            <a:ext cx="5431971" cy="557950"/>
          </a:xfrm>
        </p:spPr>
        <p:txBody>
          <a:bodyPr rtlCol="0">
            <a:noAutofit/>
          </a:bodyPr>
          <a:lstStyle/>
          <a:p>
            <a:pPr rtl="0"/>
            <a:r>
              <a:rPr lang="de-DE" b="1" i="0" u="none" strike="noStrike" dirty="0">
                <a:solidFill>
                  <a:srgbClr val="000000"/>
                </a:solidFill>
                <a:effectLst/>
              </a:rPr>
              <a:t>Statisch typisiert:</a:t>
            </a:r>
            <a:r>
              <a:rPr lang="de-DE" b="0" i="0" u="none" strike="noStrike" dirty="0">
                <a:solidFill>
                  <a:srgbClr val="000000"/>
                </a:solidFill>
                <a:effectLst/>
                <a:latin typeface="-webkit-standard"/>
              </a:rPr>
              <a:t> Nim prüft den Datentyp von Variablen schon beim Kompilieren. Es unterstützt auch Makros, um den Code zur Kompilierzeit anzupassen.</a:t>
            </a:r>
          </a:p>
          <a:p>
            <a:pPr rtl="0"/>
            <a:r>
              <a:rPr lang="de-DE" b="1" i="0" u="none" strike="noStrike" dirty="0">
                <a:solidFill>
                  <a:srgbClr val="000000"/>
                </a:solidFill>
                <a:effectLst/>
                <a:latin typeface="-webkit-standard"/>
              </a:rPr>
              <a:t>Unterstützte</a:t>
            </a:r>
            <a:r>
              <a:rPr lang="de-DE" b="0" i="0" u="none" strike="noStrike" dirty="0">
                <a:solidFill>
                  <a:srgbClr val="000000"/>
                </a:solidFill>
                <a:effectLst/>
                <a:latin typeface="-webkit-standard"/>
              </a:rPr>
              <a:t> </a:t>
            </a:r>
            <a:r>
              <a:rPr lang="de-DE" b="1" i="0" u="none" strike="noStrike" dirty="0">
                <a:solidFill>
                  <a:srgbClr val="000000"/>
                </a:solidFill>
                <a:effectLst/>
                <a:latin typeface="-webkit-standard"/>
              </a:rPr>
              <a:t>Paradigmen</a:t>
            </a:r>
            <a:r>
              <a:rPr lang="de-DE" b="0" i="0" u="none" strike="noStrike" dirty="0">
                <a:solidFill>
                  <a:srgbClr val="000000"/>
                </a:solidFill>
                <a:effectLst/>
                <a:latin typeface="-webkit-standard"/>
              </a:rPr>
              <a:t>: Metaprogrammierung, funktionale Programmierung, prozedurale und objektorientierte Programmierung.</a:t>
            </a:r>
            <a:endParaRPr lang="de-DE" dirty="0"/>
          </a:p>
        </p:txBody>
      </p:sp>
      <p:sp>
        <p:nvSpPr>
          <p:cNvPr id="10" name="Textplatzhalter 9">
            <a:extLst>
              <a:ext uri="{FF2B5EF4-FFF2-40B4-BE49-F238E27FC236}">
                <a16:creationId xmlns:a16="http://schemas.microsoft.com/office/drawing/2014/main" id="{7F39C97C-2DDC-4706-B96C-B02FAE53A426}"/>
              </a:ext>
            </a:extLst>
          </p:cNvPr>
          <p:cNvSpPr>
            <a:spLocks noGrp="1"/>
          </p:cNvSpPr>
          <p:nvPr>
            <p:ph type="body" sz="quarter" idx="28"/>
          </p:nvPr>
        </p:nvSpPr>
        <p:spPr>
          <a:xfrm>
            <a:off x="5919679" y="3221047"/>
            <a:ext cx="5431971" cy="557950"/>
          </a:xfrm>
        </p:spPr>
        <p:txBody>
          <a:bodyPr rtlCol="0"/>
          <a:lstStyle/>
          <a:p>
            <a:pPr rtl="0"/>
            <a:r>
              <a:rPr lang="de-DE" b="0" i="0" u="none" strike="noStrike" dirty="0">
                <a:solidFill>
                  <a:srgbClr val="000000"/>
                </a:solidFill>
                <a:effectLst/>
                <a:latin typeface="-webkit-standard"/>
              </a:rPr>
              <a:t>Nim kann nach </a:t>
            </a:r>
            <a:r>
              <a:rPr lang="de-DE" b="1" i="0" u="none" strike="noStrike" dirty="0">
                <a:solidFill>
                  <a:srgbClr val="000000"/>
                </a:solidFill>
                <a:effectLst/>
              </a:rPr>
              <a:t>C</a:t>
            </a:r>
            <a:r>
              <a:rPr lang="de-DE" b="0" i="0" u="none" strike="noStrike" dirty="0">
                <a:solidFill>
                  <a:srgbClr val="000000"/>
                </a:solidFill>
                <a:effectLst/>
                <a:latin typeface="-webkit-standard"/>
              </a:rPr>
              <a:t>, </a:t>
            </a:r>
            <a:r>
              <a:rPr lang="de-DE" b="1" i="0" u="none" strike="noStrike" dirty="0">
                <a:solidFill>
                  <a:srgbClr val="000000"/>
                </a:solidFill>
                <a:effectLst/>
              </a:rPr>
              <a:t>C++</a:t>
            </a:r>
            <a:r>
              <a:rPr lang="de-DE" b="0" i="0" u="none" strike="noStrike" dirty="0">
                <a:solidFill>
                  <a:srgbClr val="000000"/>
                </a:solidFill>
                <a:effectLst/>
                <a:latin typeface="-webkit-standard"/>
              </a:rPr>
              <a:t>, </a:t>
            </a:r>
            <a:r>
              <a:rPr lang="de-DE" b="1" i="0" u="none" strike="noStrike" dirty="0">
                <a:solidFill>
                  <a:srgbClr val="000000"/>
                </a:solidFill>
                <a:effectLst/>
              </a:rPr>
              <a:t>JavaScript</a:t>
            </a:r>
            <a:r>
              <a:rPr lang="de-DE" b="0" i="0" u="none" strike="noStrike" dirty="0">
                <a:solidFill>
                  <a:srgbClr val="000000"/>
                </a:solidFill>
                <a:effectLst/>
                <a:latin typeface="-webkit-standard"/>
              </a:rPr>
              <a:t>, </a:t>
            </a:r>
            <a:r>
              <a:rPr lang="de-DE" b="1" i="0" u="none" strike="noStrike" dirty="0" err="1">
                <a:solidFill>
                  <a:srgbClr val="000000"/>
                </a:solidFill>
                <a:effectLst/>
              </a:rPr>
              <a:t>Objective</a:t>
            </a:r>
            <a:r>
              <a:rPr lang="de-DE" b="1" i="0" u="none" strike="noStrike" dirty="0">
                <a:solidFill>
                  <a:srgbClr val="000000"/>
                </a:solidFill>
                <a:effectLst/>
              </a:rPr>
              <a:t>-C</a:t>
            </a:r>
            <a:r>
              <a:rPr lang="de-DE" b="0" i="0" u="none" strike="noStrike" dirty="0">
                <a:solidFill>
                  <a:srgbClr val="000000"/>
                </a:solidFill>
                <a:effectLst/>
                <a:latin typeface="-webkit-standard"/>
              </a:rPr>
              <a:t> und </a:t>
            </a:r>
            <a:r>
              <a:rPr lang="de-DE" b="1" i="0" u="none" strike="noStrike" dirty="0">
                <a:solidFill>
                  <a:srgbClr val="000000"/>
                </a:solidFill>
                <a:effectLst/>
              </a:rPr>
              <a:t>LLVM</a:t>
            </a:r>
            <a:r>
              <a:rPr lang="de-DE" b="0" i="0" u="none" strike="noStrike" dirty="0">
                <a:solidFill>
                  <a:srgbClr val="000000"/>
                </a:solidFill>
                <a:effectLst/>
                <a:latin typeface="-webkit-standard"/>
              </a:rPr>
              <a:t> kompilieren und funktioniert auf verschiedenen Systemen.</a:t>
            </a:r>
            <a:endParaRPr lang="de-DE" dirty="0"/>
          </a:p>
        </p:txBody>
      </p:sp>
      <p:sp>
        <p:nvSpPr>
          <p:cNvPr id="21" name="Fußzeilenplatzhalter 20">
            <a:extLst>
              <a:ext uri="{FF2B5EF4-FFF2-40B4-BE49-F238E27FC236}">
                <a16:creationId xmlns:a16="http://schemas.microsoft.com/office/drawing/2014/main" id="{7E44CAC0-3B5A-49F6-A2CB-0BC80D111A87}"/>
              </a:ext>
            </a:extLst>
          </p:cNvPr>
          <p:cNvSpPr>
            <a:spLocks noGrp="1"/>
          </p:cNvSpPr>
          <p:nvPr>
            <p:ph type="ftr" sz="quarter" idx="21"/>
          </p:nvPr>
        </p:nvSpPr>
        <p:spPr>
          <a:xfrm>
            <a:off x="7161955" y="6356350"/>
            <a:ext cx="3243942" cy="365125"/>
          </a:xfrm>
        </p:spPr>
        <p:txBody>
          <a:bodyPr rtlCol="0"/>
          <a:lstStyle/>
          <a:p>
            <a:pPr rtl="0"/>
            <a:r>
              <a:rPr lang="de-DE" dirty="0"/>
              <a:t>Einführung</a:t>
            </a:r>
          </a:p>
        </p:txBody>
      </p:sp>
      <p:sp>
        <p:nvSpPr>
          <p:cNvPr id="22" name="Foliennummernplatzhalter 21">
            <a:extLst>
              <a:ext uri="{FF2B5EF4-FFF2-40B4-BE49-F238E27FC236}">
                <a16:creationId xmlns:a16="http://schemas.microsoft.com/office/drawing/2014/main" id="{5D1BD041-3428-4D62-934F-F3FF6D36F90F}"/>
              </a:ext>
            </a:extLst>
          </p:cNvPr>
          <p:cNvSpPr>
            <a:spLocks noGrp="1"/>
          </p:cNvSpPr>
          <p:nvPr>
            <p:ph type="sldNum" sz="quarter" idx="22"/>
          </p:nvPr>
        </p:nvSpPr>
        <p:spPr>
          <a:xfrm>
            <a:off x="10700656" y="6356350"/>
            <a:ext cx="653143" cy="365125"/>
          </a:xfrm>
        </p:spPr>
        <p:txBody>
          <a:bodyPr rtlCol="0"/>
          <a:lstStyle/>
          <a:p>
            <a:pPr rtl="0"/>
            <a:fld id="{B5CEABB6-07DC-46E8-9B57-56EC44A396E5}" type="slidenum">
              <a:rPr lang="de-DE" smtClean="0"/>
              <a:pPr rtl="0"/>
              <a:t>4</a:t>
            </a:fld>
            <a:endParaRPr lang="de-DE"/>
          </a:p>
        </p:txBody>
      </p:sp>
    </p:spTree>
    <p:extLst>
      <p:ext uri="{BB962C8B-B14F-4D97-AF65-F5344CB8AC3E}">
        <p14:creationId xmlns:p14="http://schemas.microsoft.com/office/powerpoint/2010/main" val="184494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7E1C88-627C-4655-A4FB-0BB02EDB078A}"/>
              </a:ext>
            </a:extLst>
          </p:cNvPr>
          <p:cNvSpPr>
            <a:spLocks noGrp="1"/>
          </p:cNvSpPr>
          <p:nvPr>
            <p:ph type="title"/>
          </p:nvPr>
        </p:nvSpPr>
        <p:spPr>
          <a:xfrm>
            <a:off x="2970147" y="136525"/>
            <a:ext cx="6251705" cy="1204912"/>
          </a:xfrm>
        </p:spPr>
        <p:txBody>
          <a:bodyPr rtlCol="0"/>
          <a:lstStyle/>
          <a:p>
            <a:pPr rtl="0"/>
            <a:r>
              <a:rPr lang="de-DE" dirty="0"/>
              <a:t>Installationsmöglichkeiten</a:t>
            </a:r>
          </a:p>
        </p:txBody>
      </p:sp>
      <p:sp>
        <p:nvSpPr>
          <p:cNvPr id="3" name="Inhaltsplatzhalter 2">
            <a:extLst>
              <a:ext uri="{FF2B5EF4-FFF2-40B4-BE49-F238E27FC236}">
                <a16:creationId xmlns:a16="http://schemas.microsoft.com/office/drawing/2014/main" id="{033634FE-ADF0-4BC3-A0A9-447EA9DD096B}"/>
              </a:ext>
            </a:extLst>
          </p:cNvPr>
          <p:cNvSpPr>
            <a:spLocks noGrp="1"/>
          </p:cNvSpPr>
          <p:nvPr>
            <p:ph type="body" idx="1"/>
          </p:nvPr>
        </p:nvSpPr>
        <p:spPr>
          <a:xfrm>
            <a:off x="2970147" y="2468863"/>
            <a:ext cx="6677706" cy="2209200"/>
          </a:xfrm>
        </p:spPr>
        <p:txBody>
          <a:bodyPr vert="horz" lIns="91440" tIns="45720" rIns="91440" bIns="45720" rtlCol="0" anchor="t">
            <a:normAutofit/>
          </a:bodyPr>
          <a:lstStyle/>
          <a:p>
            <a:pPr rtl="0"/>
            <a:r>
              <a:rPr lang="de-DE" sz="1800" b="1" noProof="1"/>
              <a:t>Homebrew (macOS, Linux, WSL)</a:t>
            </a:r>
          </a:p>
          <a:p>
            <a:pPr rtl="0"/>
            <a:r>
              <a:rPr lang="de-DE" sz="1800" noProof="1"/>
              <a:t>	1 </a:t>
            </a:r>
            <a:r>
              <a:rPr lang="de-DE" sz="1800" b="1" noProof="1">
                <a:solidFill>
                  <a:srgbClr val="FF0000"/>
                </a:solidFill>
              </a:rPr>
              <a:t>brew</a:t>
            </a:r>
            <a:r>
              <a:rPr lang="de-DE" sz="1800" noProof="1"/>
              <a:t> install nim</a:t>
            </a:r>
          </a:p>
          <a:p>
            <a:pPr rtl="0"/>
            <a:endParaRPr lang="de-DE" sz="1800" noProof="1"/>
          </a:p>
          <a:p>
            <a:pPr rtl="0"/>
            <a:r>
              <a:rPr lang="de-DE" sz="1800" noProof="1"/>
              <a:t>Alternativ: </a:t>
            </a:r>
            <a:r>
              <a:rPr lang="de-DE" sz="1800" noProof="1">
                <a:hlinkClick r:id="rId3"/>
              </a:rPr>
              <a:t>Download – Nim Programming language</a:t>
            </a:r>
            <a:endParaRPr lang="de-DE" sz="1800" noProof="1"/>
          </a:p>
          <a:p>
            <a:pPr rtl="0"/>
            <a:r>
              <a:rPr lang="de-DE" sz="1800" noProof="1"/>
              <a:t>Online-Compiler: </a:t>
            </a:r>
            <a:r>
              <a:rPr lang="de-DE" sz="1800" noProof="1">
                <a:hlinkClick r:id="rId4"/>
              </a:rPr>
              <a:t>Nim Online Editor</a:t>
            </a:r>
            <a:endParaRPr lang="de-DE" sz="1800" noProof="1"/>
          </a:p>
          <a:p>
            <a:pPr rtl="0"/>
            <a:endParaRPr lang="de-DE" noProof="1"/>
          </a:p>
        </p:txBody>
      </p:sp>
      <p:sp>
        <p:nvSpPr>
          <p:cNvPr id="5" name="Fußzeilenplatzhalter 4">
            <a:extLst>
              <a:ext uri="{FF2B5EF4-FFF2-40B4-BE49-F238E27FC236}">
                <a16:creationId xmlns:a16="http://schemas.microsoft.com/office/drawing/2014/main" id="{396A095E-DB05-47EC-A2D5-47398A4A00B4}"/>
              </a:ext>
            </a:extLst>
          </p:cNvPr>
          <p:cNvSpPr>
            <a:spLocks noGrp="1"/>
          </p:cNvSpPr>
          <p:nvPr>
            <p:ph type="ftr" sz="quarter" idx="11"/>
          </p:nvPr>
        </p:nvSpPr>
        <p:spPr>
          <a:xfrm>
            <a:off x="9110662" y="6349222"/>
            <a:ext cx="1743075" cy="365125"/>
          </a:xfrm>
        </p:spPr>
        <p:txBody>
          <a:bodyPr rtlCol="0"/>
          <a:lstStyle/>
          <a:p>
            <a:pPr rtl="0"/>
            <a:r>
              <a:rPr lang="de-DE" dirty="0"/>
              <a:t>Einführung</a:t>
            </a:r>
          </a:p>
        </p:txBody>
      </p:sp>
      <p:sp>
        <p:nvSpPr>
          <p:cNvPr id="6" name="Foliennummernplatzhalter 5">
            <a:extLst>
              <a:ext uri="{FF2B5EF4-FFF2-40B4-BE49-F238E27FC236}">
                <a16:creationId xmlns:a16="http://schemas.microsoft.com/office/drawing/2014/main" id="{C23C3221-5F04-4CA7-A86A-EEA8566A1735}"/>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e-DE" smtClean="0"/>
              <a:pPr rtl="0"/>
              <a:t>5</a:t>
            </a:fld>
            <a:endParaRPr lang="de-DE" dirty="0"/>
          </a:p>
        </p:txBody>
      </p:sp>
    </p:spTree>
    <p:extLst>
      <p:ext uri="{BB962C8B-B14F-4D97-AF65-F5344CB8AC3E}">
        <p14:creationId xmlns:p14="http://schemas.microsoft.com/office/powerpoint/2010/main" val="1346372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54ABB-4929-4810-950B-2DAEA0A5BAB4}"/>
              </a:ext>
            </a:extLst>
          </p:cNvPr>
          <p:cNvSpPr>
            <a:spLocks noGrp="1"/>
          </p:cNvSpPr>
          <p:nvPr>
            <p:ph type="title"/>
          </p:nvPr>
        </p:nvSpPr>
        <p:spPr>
          <a:xfrm>
            <a:off x="1885156" y="556617"/>
            <a:ext cx="8421688" cy="1325563"/>
          </a:xfrm>
        </p:spPr>
        <p:txBody>
          <a:bodyPr rtlCol="0"/>
          <a:lstStyle/>
          <a:p>
            <a:pPr rtl="0"/>
            <a:r>
              <a:rPr lang="de-DE" dirty="0" err="1"/>
              <a:t>variablendeklaration</a:t>
            </a:r>
            <a:endParaRPr lang="de-DE" dirty="0"/>
          </a:p>
        </p:txBody>
      </p:sp>
      <p:sp>
        <p:nvSpPr>
          <p:cNvPr id="4" name="Textplatzhalter 3">
            <a:extLst>
              <a:ext uri="{FF2B5EF4-FFF2-40B4-BE49-F238E27FC236}">
                <a16:creationId xmlns:a16="http://schemas.microsoft.com/office/drawing/2014/main" id="{A112B089-A8F9-45B1-BE6E-EAC10163F082}"/>
              </a:ext>
            </a:extLst>
          </p:cNvPr>
          <p:cNvSpPr>
            <a:spLocks noGrp="1"/>
          </p:cNvSpPr>
          <p:nvPr>
            <p:ph type="body" idx="1"/>
          </p:nvPr>
        </p:nvSpPr>
        <p:spPr>
          <a:xfrm>
            <a:off x="1043032" y="2302876"/>
            <a:ext cx="12043688" cy="1187152"/>
          </a:xfrm>
        </p:spPr>
        <p:txBody>
          <a:bodyPr rtlCol="0"/>
          <a:lstStyle/>
          <a:p>
            <a:pPr rtl="0"/>
            <a:r>
              <a:rPr lang="de-DE" cap="none" dirty="0"/>
              <a:t>Nim unterstützt sowohl veränderbare als auch unveränderliche Variablen</a:t>
            </a:r>
          </a:p>
          <a:p>
            <a:pPr rtl="0"/>
            <a:endParaRPr lang="de-DE" cap="none" dirty="0"/>
          </a:p>
          <a:p>
            <a:pPr rtl="0"/>
            <a:r>
              <a:rPr lang="de-DE" cap="none" dirty="0"/>
              <a:t>Syntax:                          </a:t>
            </a:r>
            <a:r>
              <a:rPr lang="de-DE" cap="none" dirty="0">
                <a:solidFill>
                  <a:srgbClr val="FB4934"/>
                </a:solidFill>
                <a:effectLst/>
              </a:rPr>
              <a:t>var</a:t>
            </a:r>
            <a:r>
              <a:rPr lang="de-DE" cap="none" dirty="0"/>
              <a:t> </a:t>
            </a:r>
            <a:r>
              <a:rPr lang="de-DE" cap="none" dirty="0">
                <a:solidFill>
                  <a:srgbClr val="00B050"/>
                </a:solidFill>
              </a:rPr>
              <a:t>&lt;</a:t>
            </a:r>
            <a:r>
              <a:rPr lang="de-DE" cap="none" dirty="0">
                <a:effectLst/>
              </a:rPr>
              <a:t>name</a:t>
            </a:r>
            <a:r>
              <a:rPr lang="de-DE" cap="none" dirty="0">
                <a:solidFill>
                  <a:srgbClr val="00B050"/>
                </a:solidFill>
                <a:effectLst/>
              </a:rPr>
              <a:t>&gt;: &lt;</a:t>
            </a:r>
            <a:r>
              <a:rPr lang="de-DE" cap="none" dirty="0">
                <a:solidFill>
                  <a:srgbClr val="FB4934"/>
                </a:solidFill>
                <a:effectLst/>
              </a:rPr>
              <a:t>type</a:t>
            </a:r>
            <a:r>
              <a:rPr lang="de-DE" cap="none" dirty="0">
                <a:solidFill>
                  <a:srgbClr val="00B050"/>
                </a:solidFill>
              </a:rPr>
              <a:t>&gt;</a:t>
            </a:r>
          </a:p>
          <a:p>
            <a:r>
              <a:rPr lang="de-DE" cap="none" dirty="0">
                <a:solidFill>
                  <a:srgbClr val="00B050"/>
                </a:solidFill>
              </a:rPr>
              <a:t>                                     </a:t>
            </a:r>
            <a:r>
              <a:rPr lang="de-DE" cap="none" dirty="0">
                <a:solidFill>
                  <a:srgbClr val="FB4934"/>
                </a:solidFill>
                <a:effectLst/>
              </a:rPr>
              <a:t>var</a:t>
            </a:r>
            <a:r>
              <a:rPr lang="de-DE" cap="none" dirty="0"/>
              <a:t> </a:t>
            </a:r>
            <a:r>
              <a:rPr lang="de-DE" cap="none" dirty="0">
                <a:solidFill>
                  <a:srgbClr val="00B050"/>
                </a:solidFill>
              </a:rPr>
              <a:t>&lt;</a:t>
            </a:r>
            <a:r>
              <a:rPr lang="de-DE" cap="none" dirty="0">
                <a:effectLst/>
              </a:rPr>
              <a:t>name</a:t>
            </a:r>
            <a:r>
              <a:rPr lang="de-DE" cap="none" dirty="0">
                <a:solidFill>
                  <a:srgbClr val="00B050"/>
                </a:solidFill>
                <a:effectLst/>
              </a:rPr>
              <a:t>&gt;: &lt;</a:t>
            </a:r>
            <a:r>
              <a:rPr lang="de-DE" cap="none" dirty="0">
                <a:solidFill>
                  <a:srgbClr val="FB4934"/>
                </a:solidFill>
                <a:effectLst/>
              </a:rPr>
              <a:t>type</a:t>
            </a:r>
            <a:r>
              <a:rPr lang="de-DE" cap="none" dirty="0">
                <a:solidFill>
                  <a:srgbClr val="00B050"/>
                </a:solidFill>
              </a:rPr>
              <a:t>&gt; = &lt;</a:t>
            </a:r>
            <a:r>
              <a:rPr lang="de-DE" cap="none" dirty="0" err="1">
                <a:solidFill>
                  <a:srgbClr val="00B050"/>
                </a:solidFill>
              </a:rPr>
              <a:t>value</a:t>
            </a:r>
            <a:r>
              <a:rPr lang="de-DE" cap="none" dirty="0">
                <a:solidFill>
                  <a:srgbClr val="00B050"/>
                </a:solidFill>
              </a:rPr>
              <a:t>&gt;</a:t>
            </a:r>
          </a:p>
          <a:p>
            <a:pPr rtl="0"/>
            <a:endParaRPr lang="de-DE" cap="none" dirty="0">
              <a:solidFill>
                <a:srgbClr val="00B050"/>
              </a:solidFill>
            </a:endParaRPr>
          </a:p>
        </p:txBody>
      </p:sp>
      <p:sp>
        <p:nvSpPr>
          <p:cNvPr id="7" name="Inhaltsplatzhalter 6">
            <a:extLst>
              <a:ext uri="{FF2B5EF4-FFF2-40B4-BE49-F238E27FC236}">
                <a16:creationId xmlns:a16="http://schemas.microsoft.com/office/drawing/2014/main" id="{6B35F89A-6CDF-41F7-BD87-18B45BD7330B}"/>
              </a:ext>
            </a:extLst>
          </p:cNvPr>
          <p:cNvSpPr>
            <a:spLocks noGrp="1"/>
          </p:cNvSpPr>
          <p:nvPr>
            <p:ph sz="half" idx="2"/>
          </p:nvPr>
        </p:nvSpPr>
        <p:spPr>
          <a:xfrm>
            <a:off x="527854" y="3429000"/>
            <a:ext cx="4206994" cy="3545830"/>
          </a:xfrm>
        </p:spPr>
        <p:txBody>
          <a:bodyPr vert="horz" lIns="91440" tIns="45720" rIns="91440" bIns="45720" rtlCol="0" anchor="t">
            <a:normAutofit fontScale="77500" lnSpcReduction="20000"/>
          </a:bodyPr>
          <a:lstStyle/>
          <a:p>
            <a:pPr marL="285750" indent="-285750" rtl="0">
              <a:buFont typeface="Arial" panose="020B0604020202020204" pitchFamily="34" charset="0"/>
              <a:buChar char="•"/>
            </a:pPr>
            <a:r>
              <a:rPr lang="de-DE" sz="2100" b="1" noProof="1"/>
              <a:t>Deklaration mit `var`:</a:t>
            </a:r>
          </a:p>
          <a:p>
            <a:pPr rtl="0"/>
            <a:r>
              <a:rPr lang="de-DE" sz="1600" noProof="1"/>
              <a:t>     </a:t>
            </a:r>
            <a:r>
              <a:rPr lang="de-DE" sz="1900" noProof="1">
                <a:solidFill>
                  <a:srgbClr val="FF0000"/>
                </a:solidFill>
              </a:rPr>
              <a:t>var</a:t>
            </a:r>
            <a:r>
              <a:rPr lang="de-DE" sz="1900" noProof="1"/>
              <a:t> a: </a:t>
            </a:r>
            <a:r>
              <a:rPr lang="de-DE" sz="1900" noProof="1">
                <a:solidFill>
                  <a:srgbClr val="FF0000"/>
                </a:solidFill>
              </a:rPr>
              <a:t>int </a:t>
            </a:r>
          </a:p>
          <a:p>
            <a:r>
              <a:rPr lang="de-DE" sz="1900" noProof="1">
                <a:solidFill>
                  <a:srgbClr val="FF0000"/>
                </a:solidFill>
              </a:rPr>
              <a:t>     var </a:t>
            </a:r>
            <a:r>
              <a:rPr lang="de-DE" sz="1900" noProof="1">
                <a:solidFill>
                  <a:schemeClr val="tx1"/>
                </a:solidFill>
              </a:rPr>
              <a:t>b = 7 </a:t>
            </a:r>
            <a:r>
              <a:rPr lang="de-DE" sz="1800" noProof="1">
                <a:solidFill>
                  <a:schemeClr val="tx1"/>
                </a:solidFill>
              </a:rPr>
              <a:t>#Typ automatisch als int erkannt</a:t>
            </a:r>
          </a:p>
          <a:p>
            <a:r>
              <a:rPr lang="de-DE" sz="1900" noProof="1">
                <a:solidFill>
                  <a:schemeClr val="tx1"/>
                </a:solidFill>
              </a:rPr>
              <a:t>      var b = 9 </a:t>
            </a:r>
          </a:p>
          <a:p>
            <a:r>
              <a:rPr lang="de-DE" sz="1900" noProof="1">
                <a:solidFill>
                  <a:schemeClr val="tx1"/>
                </a:solidFill>
              </a:rPr>
              <a:t>      var b ="HELLO“  #error </a:t>
            </a:r>
          </a:p>
          <a:p>
            <a:endParaRPr lang="de-DE" sz="1900" noProof="1">
              <a:solidFill>
                <a:schemeClr val="tx1"/>
              </a:solidFill>
            </a:endParaRPr>
          </a:p>
          <a:p>
            <a:r>
              <a:rPr lang="de-DE" sz="1900" b="1" noProof="1">
                <a:solidFill>
                  <a:schemeClr val="tx1"/>
                </a:solidFill>
              </a:rPr>
              <a:t>   `var` Block:</a:t>
            </a:r>
          </a:p>
          <a:p>
            <a:r>
              <a:rPr lang="de-DE" sz="1900" noProof="1">
                <a:solidFill>
                  <a:schemeClr val="tx1"/>
                </a:solidFill>
              </a:rPr>
              <a:t>     </a:t>
            </a:r>
            <a:r>
              <a:rPr lang="de-DE" sz="1900" noProof="1">
                <a:solidFill>
                  <a:srgbClr val="FF0000"/>
                </a:solidFill>
              </a:rPr>
              <a:t>var</a:t>
            </a:r>
          </a:p>
          <a:p>
            <a:r>
              <a:rPr lang="de-DE" sz="1900" noProof="1">
                <a:solidFill>
                  <a:schemeClr val="tx1"/>
                </a:solidFill>
              </a:rPr>
              <a:t>        c = -11</a:t>
            </a:r>
          </a:p>
          <a:p>
            <a:r>
              <a:rPr lang="de-DE" sz="1900" noProof="1">
                <a:solidFill>
                  <a:schemeClr val="tx1"/>
                </a:solidFill>
              </a:rPr>
              <a:t>        d =“Hello“</a:t>
            </a:r>
          </a:p>
          <a:p>
            <a:r>
              <a:rPr lang="de-DE" sz="1600" noProof="1">
                <a:solidFill>
                  <a:srgbClr val="FF0000"/>
                </a:solidFill>
              </a:rPr>
              <a:t>       </a:t>
            </a:r>
            <a:endParaRPr lang="de-DE" sz="1600" noProof="1">
              <a:solidFill>
                <a:schemeClr val="tx1"/>
              </a:solidFill>
            </a:endParaRPr>
          </a:p>
          <a:p>
            <a:endParaRPr lang="de-DE" sz="1600" noProof="1">
              <a:solidFill>
                <a:srgbClr val="FF0000"/>
              </a:solidFill>
            </a:endParaRPr>
          </a:p>
        </p:txBody>
      </p:sp>
      <p:sp>
        <p:nvSpPr>
          <p:cNvPr id="3" name="Textplatzhalter 2">
            <a:extLst>
              <a:ext uri="{FF2B5EF4-FFF2-40B4-BE49-F238E27FC236}">
                <a16:creationId xmlns:a16="http://schemas.microsoft.com/office/drawing/2014/main" id="{D5E1C399-8F48-44F5-9461-3C89866D4CE1}"/>
              </a:ext>
            </a:extLst>
          </p:cNvPr>
          <p:cNvSpPr>
            <a:spLocks noGrp="1"/>
          </p:cNvSpPr>
          <p:nvPr>
            <p:ph sz="quarter" idx="4"/>
          </p:nvPr>
        </p:nvSpPr>
        <p:spPr>
          <a:xfrm>
            <a:off x="6096000" y="3359480"/>
            <a:ext cx="6096000" cy="3276588"/>
          </a:xfrm>
        </p:spPr>
        <p:txBody>
          <a:bodyPr rtlCol="0">
            <a:normAutofit/>
          </a:bodyPr>
          <a:lstStyle/>
          <a:p>
            <a:pPr rtl="0"/>
            <a:r>
              <a:rPr lang="de-DE" sz="1600" b="1" dirty="0"/>
              <a:t>Unveränderliche Zuweisungen:</a:t>
            </a:r>
          </a:p>
          <a:p>
            <a:pPr marL="285750" indent="-285750" rtl="0">
              <a:buFont typeface="Arial" panose="020B0604020202020204" pitchFamily="34" charset="0"/>
              <a:buChar char="•"/>
            </a:pPr>
            <a:r>
              <a:rPr lang="de-DE" sz="1600" b="1" dirty="0"/>
              <a:t>`const`: </a:t>
            </a:r>
            <a:r>
              <a:rPr lang="de-DE" sz="1600" dirty="0"/>
              <a:t>Wert muss zur Compile- Zeit bekannt sein</a:t>
            </a:r>
          </a:p>
          <a:p>
            <a:pPr rtl="0"/>
            <a:r>
              <a:rPr lang="de-DE" sz="1600" dirty="0"/>
              <a:t>        const </a:t>
            </a:r>
            <a:r>
              <a:rPr lang="de-DE" sz="1600" dirty="0" err="1"/>
              <a:t>g</a:t>
            </a:r>
            <a:r>
              <a:rPr lang="de-DE" sz="1600" dirty="0"/>
              <a:t> = 9</a:t>
            </a:r>
          </a:p>
          <a:p>
            <a:pPr rtl="0"/>
            <a:r>
              <a:rPr lang="de-DE" sz="1600" dirty="0"/>
              <a:t>        const </a:t>
            </a:r>
            <a:r>
              <a:rPr lang="de-DE" sz="1600" dirty="0" err="1"/>
              <a:t>g</a:t>
            </a:r>
            <a:r>
              <a:rPr lang="de-DE" sz="1600" dirty="0"/>
              <a:t> = -27 #</a:t>
            </a:r>
            <a:r>
              <a:rPr lang="de-DE" sz="1600" dirty="0" err="1"/>
              <a:t>error</a:t>
            </a:r>
            <a:endParaRPr lang="de-DE" sz="1600" dirty="0"/>
          </a:p>
          <a:p>
            <a:pPr rtl="0"/>
            <a:endParaRPr lang="de-DE" sz="1600" dirty="0"/>
          </a:p>
          <a:p>
            <a:pPr marL="285750" indent="-285750" rtl="0">
              <a:buFont typeface="Arial" panose="020B0604020202020204" pitchFamily="34" charset="0"/>
              <a:buChar char="•"/>
            </a:pPr>
            <a:r>
              <a:rPr lang="de-DE" sz="1600" b="1" dirty="0"/>
              <a:t>`</a:t>
            </a:r>
            <a:r>
              <a:rPr lang="de-DE" sz="1600" b="1" dirty="0" err="1"/>
              <a:t>let</a:t>
            </a:r>
            <a:r>
              <a:rPr lang="de-DE" sz="1600" b="1" dirty="0"/>
              <a:t>`: </a:t>
            </a:r>
            <a:r>
              <a:rPr lang="de-DE" sz="1600" dirty="0"/>
              <a:t>Wert kann zur Laufzeit gesetzt werden, bleibt aber unveränderlich</a:t>
            </a:r>
          </a:p>
          <a:p>
            <a:pPr lvl="1"/>
            <a:r>
              <a:rPr lang="de-DE" sz="1600" dirty="0" err="1"/>
              <a:t>let</a:t>
            </a:r>
            <a:r>
              <a:rPr lang="de-DE" sz="1600" dirty="0"/>
              <a:t> </a:t>
            </a:r>
            <a:r>
              <a:rPr lang="de-DE" sz="1600" dirty="0" err="1"/>
              <a:t>j</a:t>
            </a:r>
            <a:r>
              <a:rPr lang="de-DE" sz="1600" dirty="0"/>
              <a:t> = 25</a:t>
            </a:r>
          </a:p>
          <a:p>
            <a:pPr lvl="1"/>
            <a:r>
              <a:rPr lang="de-DE" sz="1600" dirty="0" err="1"/>
              <a:t>let</a:t>
            </a:r>
            <a:r>
              <a:rPr lang="de-DE" sz="1600" dirty="0"/>
              <a:t> </a:t>
            </a:r>
            <a:r>
              <a:rPr lang="de-DE" sz="1600" dirty="0" err="1"/>
              <a:t>j</a:t>
            </a:r>
            <a:r>
              <a:rPr lang="de-DE" sz="1600" dirty="0"/>
              <a:t> = -44 #</a:t>
            </a:r>
            <a:r>
              <a:rPr lang="de-DE" sz="1600" dirty="0" err="1"/>
              <a:t>error</a:t>
            </a:r>
            <a:endParaRPr lang="de-DE" sz="1600" dirty="0"/>
          </a:p>
        </p:txBody>
      </p:sp>
      <p:sp>
        <p:nvSpPr>
          <p:cNvPr id="10" name="Fußzeilenplatzhalter 9">
            <a:extLst>
              <a:ext uri="{FF2B5EF4-FFF2-40B4-BE49-F238E27FC236}">
                <a16:creationId xmlns:a16="http://schemas.microsoft.com/office/drawing/2014/main" id="{D2186069-FC8E-433D-9BB4-942220CE8CFB}"/>
              </a:ext>
            </a:extLst>
          </p:cNvPr>
          <p:cNvSpPr>
            <a:spLocks noGrp="1"/>
          </p:cNvSpPr>
          <p:nvPr>
            <p:ph type="ftr" sz="quarter" idx="11"/>
          </p:nvPr>
        </p:nvSpPr>
        <p:spPr>
          <a:xfrm>
            <a:off x="7924799" y="6356350"/>
            <a:ext cx="4114800" cy="365125"/>
          </a:xfrm>
        </p:spPr>
        <p:txBody>
          <a:bodyPr rtlCol="0"/>
          <a:lstStyle/>
          <a:p>
            <a:pPr rtl="0"/>
            <a:r>
              <a:rPr lang="de-DE" dirty="0"/>
              <a:t>Variablendeklaration</a:t>
            </a:r>
          </a:p>
        </p:txBody>
      </p:sp>
      <p:sp>
        <p:nvSpPr>
          <p:cNvPr id="11" name="Foliennummernplatzhalter 10">
            <a:extLst>
              <a:ext uri="{FF2B5EF4-FFF2-40B4-BE49-F238E27FC236}">
                <a16:creationId xmlns:a16="http://schemas.microsoft.com/office/drawing/2014/main" id="{BAD5B6F4-0A90-447A-A1AE-D75C934B6B29}"/>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e-DE" smtClean="0"/>
              <a:pPr rtl="0"/>
              <a:t>6</a:t>
            </a:fld>
            <a:endParaRPr lang="de-DE" dirty="0"/>
          </a:p>
        </p:txBody>
      </p:sp>
    </p:spTree>
    <p:extLst>
      <p:ext uri="{BB962C8B-B14F-4D97-AF65-F5344CB8AC3E}">
        <p14:creationId xmlns:p14="http://schemas.microsoft.com/office/powerpoint/2010/main" val="212117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AD2AE59-5630-4D5C-83A9-4CDEF4D7DCFB}"/>
              </a:ext>
            </a:extLst>
          </p:cNvPr>
          <p:cNvSpPr>
            <a:spLocks noGrp="1"/>
          </p:cNvSpPr>
          <p:nvPr>
            <p:ph type="title"/>
          </p:nvPr>
        </p:nvSpPr>
        <p:spPr>
          <a:xfrm>
            <a:off x="3230691" y="-12765"/>
            <a:ext cx="8421688" cy="1325563"/>
          </a:xfrm>
        </p:spPr>
        <p:txBody>
          <a:bodyPr rtlCol="0"/>
          <a:lstStyle/>
          <a:p>
            <a:pPr rtl="0"/>
            <a:r>
              <a:rPr lang="de-DE" dirty="0"/>
              <a:t>Primitive Datentypen in Nim</a:t>
            </a:r>
          </a:p>
        </p:txBody>
      </p:sp>
      <p:sp>
        <p:nvSpPr>
          <p:cNvPr id="13" name="Fußzeilenplatzhalter 12">
            <a:extLst>
              <a:ext uri="{FF2B5EF4-FFF2-40B4-BE49-F238E27FC236}">
                <a16:creationId xmlns:a16="http://schemas.microsoft.com/office/drawing/2014/main" id="{F4A37AA9-0BEE-42AC-8CC0-AE5B8663553A}"/>
              </a:ext>
            </a:extLst>
          </p:cNvPr>
          <p:cNvSpPr>
            <a:spLocks noGrp="1"/>
          </p:cNvSpPr>
          <p:nvPr>
            <p:ph type="ftr" sz="quarter" idx="11"/>
          </p:nvPr>
        </p:nvSpPr>
        <p:spPr>
          <a:xfrm>
            <a:off x="8561420" y="6402397"/>
            <a:ext cx="4114800" cy="365125"/>
          </a:xfrm>
        </p:spPr>
        <p:txBody>
          <a:bodyPr rtlCol="0"/>
          <a:lstStyle/>
          <a:p>
            <a:pPr rtl="0"/>
            <a:r>
              <a:rPr lang="de-DE" dirty="0"/>
              <a:t>Datentypen</a:t>
            </a:r>
          </a:p>
        </p:txBody>
      </p:sp>
      <p:sp>
        <p:nvSpPr>
          <p:cNvPr id="14" name="Foliennummernplatzhalter 13">
            <a:extLst>
              <a:ext uri="{FF2B5EF4-FFF2-40B4-BE49-F238E27FC236}">
                <a16:creationId xmlns:a16="http://schemas.microsoft.com/office/drawing/2014/main" id="{42152A75-1CD2-44EC-9374-C83D4604A5DD}"/>
              </a:ext>
            </a:extLst>
          </p:cNvPr>
          <p:cNvSpPr>
            <a:spLocks noGrp="1"/>
          </p:cNvSpPr>
          <p:nvPr>
            <p:ph type="sldNum" sz="quarter" idx="12"/>
          </p:nvPr>
        </p:nvSpPr>
        <p:spPr>
          <a:xfrm>
            <a:off x="8909179" y="6402397"/>
            <a:ext cx="2743200" cy="365125"/>
          </a:xfrm>
        </p:spPr>
        <p:txBody>
          <a:bodyPr rtlCol="0"/>
          <a:lstStyle/>
          <a:p>
            <a:pPr rtl="0"/>
            <a:fld id="{B5CEABB6-07DC-46E8-9B57-56EC44A396E5}" type="slidenum">
              <a:rPr lang="de-DE" smtClean="0"/>
              <a:pPr rtl="0"/>
              <a:t>7</a:t>
            </a:fld>
            <a:endParaRPr lang="de-DE" dirty="0"/>
          </a:p>
        </p:txBody>
      </p:sp>
      <p:graphicFrame>
        <p:nvGraphicFramePr>
          <p:cNvPr id="2" name="Tabelle 1">
            <a:extLst>
              <a:ext uri="{FF2B5EF4-FFF2-40B4-BE49-F238E27FC236}">
                <a16:creationId xmlns:a16="http://schemas.microsoft.com/office/drawing/2014/main" id="{FC33A426-181C-CAA7-75BB-EF16155E954C}"/>
              </a:ext>
            </a:extLst>
          </p:cNvPr>
          <p:cNvGraphicFramePr>
            <a:graphicFrameLocks noGrp="1"/>
          </p:cNvGraphicFramePr>
          <p:nvPr>
            <p:extLst>
              <p:ext uri="{D42A27DB-BD31-4B8C-83A1-F6EECF244321}">
                <p14:modId xmlns:p14="http://schemas.microsoft.com/office/powerpoint/2010/main" val="3233840978"/>
              </p:ext>
            </p:extLst>
          </p:nvPr>
        </p:nvGraphicFramePr>
        <p:xfrm>
          <a:off x="1573180" y="978112"/>
          <a:ext cx="8559864" cy="5503920"/>
        </p:xfrm>
        <a:graphic>
          <a:graphicData uri="http://schemas.openxmlformats.org/drawingml/2006/table">
            <a:tbl>
              <a:tblPr/>
              <a:tblGrid>
                <a:gridCol w="2853288">
                  <a:extLst>
                    <a:ext uri="{9D8B030D-6E8A-4147-A177-3AD203B41FA5}">
                      <a16:colId xmlns:a16="http://schemas.microsoft.com/office/drawing/2014/main" val="3000190018"/>
                    </a:ext>
                  </a:extLst>
                </a:gridCol>
                <a:gridCol w="3112667">
                  <a:extLst>
                    <a:ext uri="{9D8B030D-6E8A-4147-A177-3AD203B41FA5}">
                      <a16:colId xmlns:a16="http://schemas.microsoft.com/office/drawing/2014/main" val="483231283"/>
                    </a:ext>
                  </a:extLst>
                </a:gridCol>
                <a:gridCol w="2593909">
                  <a:extLst>
                    <a:ext uri="{9D8B030D-6E8A-4147-A177-3AD203B41FA5}">
                      <a16:colId xmlns:a16="http://schemas.microsoft.com/office/drawing/2014/main" val="2617013117"/>
                    </a:ext>
                  </a:extLst>
                </a:gridCol>
              </a:tblGrid>
              <a:tr h="332564">
                <a:tc>
                  <a:txBody>
                    <a:bodyPr/>
                    <a:lstStyle/>
                    <a:p>
                      <a:pPr algn="l" fontAlgn="b"/>
                      <a:r>
                        <a:rPr lang="de-DE" sz="2000" b="0" dirty="0">
                          <a:effectLst/>
                        </a:rPr>
                        <a:t>Datentyp</a:t>
                      </a:r>
                    </a:p>
                  </a:txBody>
                  <a:tcPr marL="53720" marR="53720" marT="26860" marB="26860" anchor="b">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
                      <a:r>
                        <a:rPr lang="de-DE" sz="2000" b="0" dirty="0">
                          <a:effectLst/>
                        </a:rPr>
                        <a:t>Beschreibung</a:t>
                      </a:r>
                    </a:p>
                  </a:txBody>
                  <a:tcPr marL="53720" marR="53720" marT="26860" marB="26860" anchor="b">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
                      <a:r>
                        <a:rPr lang="de-DE" sz="2000" b="0">
                          <a:effectLst/>
                        </a:rPr>
                        <a:t>Beispielwerte</a:t>
                      </a:r>
                    </a:p>
                  </a:txBody>
                  <a:tcPr marL="53720" marR="53720" marT="26860" marB="26860" anchor="b">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extLst>
                  <a:ext uri="{0D108BD9-81ED-4DB2-BD59-A6C34878D82A}">
                    <a16:rowId xmlns:a16="http://schemas.microsoft.com/office/drawing/2014/main" val="2480308609"/>
                  </a:ext>
                </a:extLst>
              </a:tr>
              <a:tr h="615297">
                <a:tc>
                  <a:txBody>
                    <a:bodyPr/>
                    <a:lstStyle/>
                    <a:p>
                      <a:pPr algn="l" fontAlgn="base"/>
                      <a:r>
                        <a:rPr lang="de-DE" sz="2000" b="0">
                          <a:effectLst/>
                        </a:rPr>
                        <a:t>Integer</a:t>
                      </a:r>
                      <a:endParaRPr lang="de-DE" sz="2000">
                        <a:effectLst/>
                      </a:endParaRP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a:effectLst/>
                        </a:rPr>
                        <a:t>Ganze Zahlen ohne Dezimalstellen.</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a:effectLst/>
                        </a:rPr>
                        <a:t>32, -174, 0, 10_000_000</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extLst>
                  <a:ext uri="{0D108BD9-81ED-4DB2-BD59-A6C34878D82A}">
                    <a16:rowId xmlns:a16="http://schemas.microsoft.com/office/drawing/2014/main" val="954698320"/>
                  </a:ext>
                </a:extLst>
              </a:tr>
              <a:tr h="898030">
                <a:tc>
                  <a:txBody>
                    <a:bodyPr/>
                    <a:lstStyle/>
                    <a:p>
                      <a:pPr algn="l" fontAlgn="base"/>
                      <a:r>
                        <a:rPr lang="de-DE" sz="2000" b="0">
                          <a:effectLst/>
                        </a:rPr>
                        <a:t>Float</a:t>
                      </a:r>
                      <a:endParaRPr lang="de-DE" sz="2000">
                        <a:effectLst/>
                      </a:endParaRP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a:effectLst/>
                        </a:rPr>
                        <a:t>Gleitkommazahlen, die reelle Zahlen approximieren.</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a:effectLst/>
                        </a:rPr>
                        <a:t>2.73, -3.14, 4e7</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extLst>
                  <a:ext uri="{0D108BD9-81ED-4DB2-BD59-A6C34878D82A}">
                    <a16:rowId xmlns:a16="http://schemas.microsoft.com/office/drawing/2014/main" val="1433082469"/>
                  </a:ext>
                </a:extLst>
              </a:tr>
              <a:tr h="1180763">
                <a:tc>
                  <a:txBody>
                    <a:bodyPr/>
                    <a:lstStyle/>
                    <a:p>
                      <a:pPr algn="l" fontAlgn="base"/>
                      <a:r>
                        <a:rPr lang="de-DE" sz="2000" b="0">
                          <a:effectLst/>
                        </a:rPr>
                        <a:t>Char</a:t>
                      </a:r>
                      <a:endParaRPr lang="de-DE" sz="2000">
                        <a:effectLst/>
                      </a:endParaRP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dirty="0">
                          <a:effectLst/>
                        </a:rPr>
                        <a:t>Einzelne ASCII-Zeichen, dargestellt zwischen zwei einfachen Anführungszeichen.</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dirty="0">
                          <a:effectLst/>
                        </a:rPr>
                        <a:t>'a', '+', '2‘</a:t>
                      </a:r>
                    </a:p>
                    <a:p>
                      <a:pPr algn="l" fontAlgn="base"/>
                      <a:r>
                        <a:rPr lang="de-DE" sz="2000" dirty="0">
                          <a:solidFill>
                            <a:srgbClr val="FF0000"/>
                          </a:solidFill>
                          <a:effectLst/>
                        </a:rPr>
                        <a:t>'ab‘ -&gt; </a:t>
                      </a:r>
                      <a:r>
                        <a:rPr lang="de-DE" sz="2000" dirty="0" err="1">
                          <a:solidFill>
                            <a:srgbClr val="FF0000"/>
                          </a:solidFill>
                          <a:effectLst/>
                        </a:rPr>
                        <a:t>error</a:t>
                      </a:r>
                      <a:endParaRPr lang="de-DE" sz="2000" dirty="0">
                        <a:solidFill>
                          <a:srgbClr val="FF0000"/>
                        </a:solidFill>
                        <a:effectLst/>
                      </a:endParaRP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extLst>
                  <a:ext uri="{0D108BD9-81ED-4DB2-BD59-A6C34878D82A}">
                    <a16:rowId xmlns:a16="http://schemas.microsoft.com/office/drawing/2014/main" val="2680945133"/>
                  </a:ext>
                </a:extLst>
              </a:tr>
              <a:tr h="1180763">
                <a:tc>
                  <a:txBody>
                    <a:bodyPr/>
                    <a:lstStyle/>
                    <a:p>
                      <a:pPr algn="l" fontAlgn="base"/>
                      <a:r>
                        <a:rPr lang="de-DE" sz="2000" b="0">
                          <a:effectLst/>
                        </a:rPr>
                        <a:t>String</a:t>
                      </a:r>
                      <a:endParaRPr lang="de-DE" sz="2000">
                        <a:effectLst/>
                      </a:endParaRP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a:effectLst/>
                        </a:rPr>
                        <a:t>Eine Folge von Zeichen, dargestellt zwischen zwei doppelten Anführungszeichen.</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a:effectLst/>
                        </a:rPr>
                        <a:t>"Hallo Welt", "", "32"</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6E42"/>
                      </a:solidFill>
                      <a:prstDash val="solid"/>
                      <a:round/>
                      <a:headEnd type="none" w="med" len="med"/>
                      <a:tailEnd type="none" w="med" len="med"/>
                    </a:lnB>
                    <a:noFill/>
                  </a:tcPr>
                </a:tc>
                <a:extLst>
                  <a:ext uri="{0D108BD9-81ED-4DB2-BD59-A6C34878D82A}">
                    <a16:rowId xmlns:a16="http://schemas.microsoft.com/office/drawing/2014/main" val="3728694727"/>
                  </a:ext>
                </a:extLst>
              </a:tr>
              <a:tr h="898030">
                <a:tc>
                  <a:txBody>
                    <a:bodyPr/>
                    <a:lstStyle/>
                    <a:p>
                      <a:pPr algn="l" fontAlgn="base"/>
                      <a:r>
                        <a:rPr lang="de-DE" sz="2000" b="0" dirty="0">
                          <a:effectLst/>
                        </a:rPr>
                        <a:t>Boolean</a:t>
                      </a:r>
                      <a:endParaRPr lang="de-DE" sz="2000" dirty="0">
                        <a:effectLst/>
                      </a:endParaRP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dirty="0">
                          <a:effectLst/>
                        </a:rPr>
                        <a:t>Wahrheitswerte, die nur true oder false annehmen können.</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6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dirty="0">
                          <a:effectLst/>
                        </a:rPr>
                        <a:t>true, false</a:t>
                      </a:r>
                    </a:p>
                  </a:txBody>
                  <a:tcPr marL="53720" marR="53720" marT="26860" marB="26860" anchor="ctr">
                    <a:lnL w="9525" cap="flat" cmpd="sng" algn="ctr">
                      <a:solidFill>
                        <a:srgbClr val="806E42"/>
                      </a:solidFill>
                      <a:prstDash val="solid"/>
                      <a:round/>
                      <a:headEnd type="none" w="med" len="med"/>
                      <a:tailEnd type="none" w="med" len="med"/>
                    </a:lnL>
                    <a:lnR w="9525" cap="flat" cmpd="sng" algn="ctr">
                      <a:solidFill>
                        <a:srgbClr val="806E42"/>
                      </a:solidFill>
                      <a:prstDash val="solid"/>
                      <a:round/>
                      <a:headEnd type="none" w="med" len="med"/>
                      <a:tailEnd type="none" w="med" len="med"/>
                    </a:lnR>
                    <a:lnT w="9525" cap="flat" cmpd="sng" algn="ctr">
                      <a:solidFill>
                        <a:srgbClr val="806E42"/>
                      </a:solidFill>
                      <a:prstDash val="solid"/>
                      <a:round/>
                      <a:headEnd type="none" w="med" len="med"/>
                      <a:tailEnd type="none" w="med" len="med"/>
                    </a:lnT>
                    <a:lnB w="9525" cap="flat" cmpd="sng" algn="ctr">
                      <a:solidFill>
                        <a:srgbClr val="806E42"/>
                      </a:solidFill>
                      <a:prstDash val="solid"/>
                      <a:round/>
                      <a:headEnd type="none" w="med" len="med"/>
                      <a:tailEnd type="none" w="med" len="med"/>
                    </a:lnB>
                    <a:noFill/>
                  </a:tcPr>
                </a:tc>
                <a:extLst>
                  <a:ext uri="{0D108BD9-81ED-4DB2-BD59-A6C34878D82A}">
                    <a16:rowId xmlns:a16="http://schemas.microsoft.com/office/drawing/2014/main" val="1697417714"/>
                  </a:ext>
                </a:extLst>
              </a:tr>
            </a:tbl>
          </a:graphicData>
        </a:graphic>
      </p:graphicFrame>
    </p:spTree>
    <p:extLst>
      <p:ext uri="{BB962C8B-B14F-4D97-AF65-F5344CB8AC3E}">
        <p14:creationId xmlns:p14="http://schemas.microsoft.com/office/powerpoint/2010/main" val="415169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EB576-EF6B-879D-FD6C-ECDF81D7AF01}"/>
              </a:ext>
            </a:extLst>
          </p:cNvPr>
          <p:cNvSpPr>
            <a:spLocks noGrp="1"/>
          </p:cNvSpPr>
          <p:nvPr>
            <p:ph type="title"/>
          </p:nvPr>
        </p:nvSpPr>
        <p:spPr/>
        <p:txBody>
          <a:bodyPr/>
          <a:lstStyle/>
          <a:p>
            <a:r>
              <a:rPr lang="de-DE" dirty="0"/>
              <a:t>Advanced Datatypes</a:t>
            </a:r>
          </a:p>
        </p:txBody>
      </p:sp>
      <p:sp>
        <p:nvSpPr>
          <p:cNvPr id="3" name="Textplatzhalter 2">
            <a:extLst>
              <a:ext uri="{FF2B5EF4-FFF2-40B4-BE49-F238E27FC236}">
                <a16:creationId xmlns:a16="http://schemas.microsoft.com/office/drawing/2014/main" id="{2F80AB4A-2BD5-291B-52A7-78DB068917F3}"/>
              </a:ext>
            </a:extLst>
          </p:cNvPr>
          <p:cNvSpPr>
            <a:spLocks noGrp="1"/>
          </p:cNvSpPr>
          <p:nvPr>
            <p:ph type="body" idx="1"/>
          </p:nvPr>
        </p:nvSpPr>
        <p:spPr>
          <a:xfrm>
            <a:off x="1243104" y="2498641"/>
            <a:ext cx="2882475" cy="408555"/>
          </a:xfrm>
        </p:spPr>
        <p:txBody>
          <a:bodyPr/>
          <a:lstStyle/>
          <a:p>
            <a:r>
              <a:rPr lang="de-DE" dirty="0"/>
              <a:t>Arrays</a:t>
            </a:r>
          </a:p>
        </p:txBody>
      </p:sp>
      <p:sp>
        <p:nvSpPr>
          <p:cNvPr id="9" name="Fußzeilenplatzhalter 8">
            <a:extLst>
              <a:ext uri="{FF2B5EF4-FFF2-40B4-BE49-F238E27FC236}">
                <a16:creationId xmlns:a16="http://schemas.microsoft.com/office/drawing/2014/main" id="{52C4FB5B-8CCE-97E8-3FDE-A446783A87D7}"/>
              </a:ext>
            </a:extLst>
          </p:cNvPr>
          <p:cNvSpPr>
            <a:spLocks noGrp="1"/>
          </p:cNvSpPr>
          <p:nvPr>
            <p:ph type="ftr" sz="quarter" idx="11"/>
          </p:nvPr>
        </p:nvSpPr>
        <p:spPr/>
        <p:txBody>
          <a:bodyPr/>
          <a:lstStyle/>
          <a:p>
            <a:pPr rtl="0"/>
            <a:r>
              <a:rPr lang="de" dirty="0"/>
              <a:t>ADVANCED DATATYPES</a:t>
            </a:r>
          </a:p>
        </p:txBody>
      </p:sp>
      <p:sp>
        <p:nvSpPr>
          <p:cNvPr id="10" name="Foliennummernplatzhalter 9">
            <a:extLst>
              <a:ext uri="{FF2B5EF4-FFF2-40B4-BE49-F238E27FC236}">
                <a16:creationId xmlns:a16="http://schemas.microsoft.com/office/drawing/2014/main" id="{ECEDCD43-6CA0-C29D-3776-F4F3422FC43E}"/>
              </a:ext>
            </a:extLst>
          </p:cNvPr>
          <p:cNvSpPr>
            <a:spLocks noGrp="1"/>
          </p:cNvSpPr>
          <p:nvPr>
            <p:ph type="sldNum" sz="quarter" idx="12"/>
          </p:nvPr>
        </p:nvSpPr>
        <p:spPr/>
        <p:txBody>
          <a:bodyPr/>
          <a:lstStyle/>
          <a:p>
            <a:pPr rtl="0"/>
            <a:fld id="{B5CEABB6-07DC-46E8-9B57-56EC44A396E5}" type="slidenum">
              <a:rPr lang="en-US" smtClean="0"/>
              <a:t>8</a:t>
            </a:fld>
            <a:endParaRPr lang="en-US" dirty="0"/>
          </a:p>
        </p:txBody>
      </p:sp>
      <p:pic>
        <p:nvPicPr>
          <p:cNvPr id="33" name="Inhaltsplatzhalter 32">
            <a:extLst>
              <a:ext uri="{FF2B5EF4-FFF2-40B4-BE49-F238E27FC236}">
                <a16:creationId xmlns:a16="http://schemas.microsoft.com/office/drawing/2014/main" id="{B8078C4C-A761-7AF3-301C-246910E5ED15}"/>
              </a:ext>
            </a:extLst>
          </p:cNvPr>
          <p:cNvPicPr>
            <a:picLocks noGrp="1" noChangeAspect="1"/>
          </p:cNvPicPr>
          <p:nvPr>
            <p:ph sz="half" idx="2"/>
          </p:nvPr>
        </p:nvPicPr>
        <p:blipFill>
          <a:blip r:embed="rId2"/>
          <a:stretch>
            <a:fillRect/>
          </a:stretch>
        </p:blipFill>
        <p:spPr>
          <a:xfrm>
            <a:off x="1243013" y="3044829"/>
            <a:ext cx="6289688" cy="2840502"/>
          </a:xfrm>
        </p:spPr>
      </p:pic>
      <p:sp>
        <p:nvSpPr>
          <p:cNvPr id="34" name="Rectangle 1">
            <a:extLst>
              <a:ext uri="{FF2B5EF4-FFF2-40B4-BE49-F238E27FC236}">
                <a16:creationId xmlns:a16="http://schemas.microsoft.com/office/drawing/2014/main" id="{6F624FB5-08AB-F482-7BE5-58DA392B4EBF}"/>
              </a:ext>
            </a:extLst>
          </p:cNvPr>
          <p:cNvSpPr>
            <a:spLocks noGrp="1" noChangeArrowheads="1"/>
          </p:cNvSpPr>
          <p:nvPr>
            <p:ph sz="half" idx="14"/>
          </p:nvPr>
        </p:nvSpPr>
        <p:spPr bwMode="auto">
          <a:xfrm>
            <a:off x="8448262" y="3044829"/>
            <a:ext cx="2330725" cy="1512658"/>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defTabSz="914400" rtl="0" eaLnBrk="0" fontAlgn="base" latinLnBrk="0" hangingPunct="0">
              <a:lnSpc>
                <a:spcPct val="100000"/>
              </a:lnSpc>
              <a:spcBef>
                <a:spcPts val="600"/>
              </a:spcBef>
              <a:spcAft>
                <a:spcPct val="0"/>
              </a:spcAft>
              <a:buClrTx/>
              <a:buSzTx/>
              <a:buFontTx/>
              <a:buNone/>
              <a:tabLst/>
            </a:pPr>
            <a:r>
              <a:rPr kumimoji="0" lang="de-DE" altLang="de-DE" sz="1800" i="0" u="none" strike="noStrike" cap="none" normalizeH="0" baseline="0" dirty="0">
                <a:ln>
                  <a:noFill/>
                </a:ln>
                <a:solidFill>
                  <a:schemeClr val="tx1"/>
                </a:solidFill>
                <a:effectLst/>
                <a:latin typeface="+mj-lt"/>
              </a:rPr>
              <a:t>AUSGABE</a:t>
            </a:r>
          </a:p>
          <a:p>
            <a:pPr marR="0" lvl="0" indent="0" defTabSz="914400" rtl="0" eaLnBrk="0" fontAlgn="base" latinLnBrk="0" hangingPunct="0">
              <a:lnSpc>
                <a:spcPct val="150000"/>
              </a:lnSpc>
              <a:spcBef>
                <a:spcPts val="600"/>
              </a:spcBef>
              <a:spcAft>
                <a:spcPct val="0"/>
              </a:spcAft>
              <a:buClrTx/>
              <a:buSzTx/>
              <a:buFontTx/>
              <a:buNone/>
              <a:tabLst/>
            </a:pPr>
            <a:r>
              <a:rPr kumimoji="0" lang="de-DE" altLang="de-DE" sz="1600" i="0" u="none" strike="noStrike" cap="none" normalizeH="0" baseline="0" dirty="0">
                <a:ln>
                  <a:noFill/>
                </a:ln>
                <a:solidFill>
                  <a:schemeClr val="tx1"/>
                </a:solidFill>
                <a:effectLst/>
                <a:latin typeface="+mj-lt"/>
              </a:rPr>
              <a:t>[3, 5, 4, 0, 1]</a:t>
            </a:r>
            <a:br>
              <a:rPr kumimoji="0" lang="de-DE" altLang="de-DE" sz="1600" i="0" u="none" strike="noStrike" cap="none" normalizeH="0" baseline="0" dirty="0">
                <a:ln>
                  <a:noFill/>
                </a:ln>
                <a:solidFill>
                  <a:schemeClr val="tx1"/>
                </a:solidFill>
                <a:effectLst/>
                <a:latin typeface="+mj-lt"/>
              </a:rPr>
            </a:br>
            <a:r>
              <a:rPr kumimoji="0" lang="de-DE" altLang="de-DE" sz="1600" i="0" u="none" strike="noStrike" cap="none" normalizeH="0" baseline="0" dirty="0">
                <a:ln>
                  <a:noFill/>
                </a:ln>
                <a:solidFill>
                  <a:schemeClr val="tx1"/>
                </a:solidFill>
                <a:effectLst/>
                <a:latin typeface="+mj-lt"/>
              </a:rPr>
              <a:t>[[2, 4, 6], [1, 3, 5]]</a:t>
            </a:r>
            <a:br>
              <a:rPr kumimoji="0" lang="de-DE" altLang="de-DE" sz="1600" i="0" u="none" strike="noStrike" cap="none" normalizeH="0" baseline="0" dirty="0">
                <a:ln>
                  <a:noFill/>
                </a:ln>
                <a:solidFill>
                  <a:schemeClr val="tx1"/>
                </a:solidFill>
                <a:effectLst/>
                <a:latin typeface="+mj-lt"/>
              </a:rPr>
            </a:br>
            <a:r>
              <a:rPr kumimoji="0" lang="de-DE" altLang="de-DE" sz="1600" i="0" u="none" strike="noStrike" cap="none" normalizeH="0" baseline="0" dirty="0">
                <a:ln>
                  <a:noFill/>
                </a:ln>
                <a:solidFill>
                  <a:schemeClr val="tx1"/>
                </a:solidFill>
                <a:effectLst/>
                <a:latin typeface="+mj-lt"/>
              </a:rPr>
              <a:t>4</a:t>
            </a:r>
          </a:p>
        </p:txBody>
      </p:sp>
      <p:sp>
        <p:nvSpPr>
          <p:cNvPr id="37" name="Scrollen: vertikal 36">
            <a:extLst>
              <a:ext uri="{FF2B5EF4-FFF2-40B4-BE49-F238E27FC236}">
                <a16:creationId xmlns:a16="http://schemas.microsoft.com/office/drawing/2014/main" id="{B7B2B974-E672-55E2-8680-08529A9EE286}"/>
              </a:ext>
            </a:extLst>
          </p:cNvPr>
          <p:cNvSpPr/>
          <p:nvPr/>
        </p:nvSpPr>
        <p:spPr>
          <a:xfrm>
            <a:off x="6033052" y="2907196"/>
            <a:ext cx="2033371" cy="1033669"/>
          </a:xfrm>
          <a:prstGeom prst="verticalScroll">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var a = [3, 8, 4, 0, 1]</a:t>
            </a:r>
          </a:p>
        </p:txBody>
      </p:sp>
    </p:spTree>
    <p:extLst>
      <p:ext uri="{BB962C8B-B14F-4D97-AF65-F5344CB8AC3E}">
        <p14:creationId xmlns:p14="http://schemas.microsoft.com/office/powerpoint/2010/main" val="136706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3A335-4175-A774-473B-86BC95034722}"/>
              </a:ext>
            </a:extLst>
          </p:cNvPr>
          <p:cNvSpPr>
            <a:spLocks noGrp="1"/>
          </p:cNvSpPr>
          <p:nvPr>
            <p:ph type="title"/>
          </p:nvPr>
        </p:nvSpPr>
        <p:spPr/>
        <p:txBody>
          <a:bodyPr/>
          <a:lstStyle/>
          <a:p>
            <a:r>
              <a:rPr lang="de-DE" dirty="0"/>
              <a:t>ADVANCED DaTATYPES</a:t>
            </a:r>
          </a:p>
        </p:txBody>
      </p:sp>
      <p:sp>
        <p:nvSpPr>
          <p:cNvPr id="3" name="Textplatzhalter 2">
            <a:extLst>
              <a:ext uri="{FF2B5EF4-FFF2-40B4-BE49-F238E27FC236}">
                <a16:creationId xmlns:a16="http://schemas.microsoft.com/office/drawing/2014/main" id="{786818A9-DCD3-32A9-9378-BC34C0055406}"/>
              </a:ext>
            </a:extLst>
          </p:cNvPr>
          <p:cNvSpPr>
            <a:spLocks noGrp="1"/>
          </p:cNvSpPr>
          <p:nvPr>
            <p:ph type="body" idx="1"/>
          </p:nvPr>
        </p:nvSpPr>
        <p:spPr>
          <a:xfrm>
            <a:off x="1243104" y="2522359"/>
            <a:ext cx="2882475" cy="378738"/>
          </a:xfrm>
        </p:spPr>
        <p:txBody>
          <a:bodyPr/>
          <a:lstStyle/>
          <a:p>
            <a:r>
              <a:rPr lang="de-DE" dirty="0"/>
              <a:t>SLICES</a:t>
            </a:r>
          </a:p>
        </p:txBody>
      </p:sp>
      <p:pic>
        <p:nvPicPr>
          <p:cNvPr id="14" name="Inhaltsplatzhalter 13">
            <a:extLst>
              <a:ext uri="{FF2B5EF4-FFF2-40B4-BE49-F238E27FC236}">
                <a16:creationId xmlns:a16="http://schemas.microsoft.com/office/drawing/2014/main" id="{E2E94A81-8114-5899-A669-C681598DA41C}"/>
              </a:ext>
            </a:extLst>
          </p:cNvPr>
          <p:cNvPicPr>
            <a:picLocks noGrp="1" noChangeAspect="1"/>
          </p:cNvPicPr>
          <p:nvPr>
            <p:ph sz="half" idx="2"/>
          </p:nvPr>
        </p:nvPicPr>
        <p:blipFill>
          <a:blip r:embed="rId2"/>
          <a:stretch>
            <a:fillRect/>
          </a:stretch>
        </p:blipFill>
        <p:spPr>
          <a:xfrm>
            <a:off x="1243104" y="3030909"/>
            <a:ext cx="4397353" cy="2293357"/>
          </a:xfrm>
        </p:spPr>
      </p:pic>
      <p:sp>
        <p:nvSpPr>
          <p:cNvPr id="8" name="Inhaltsplatzhalter 7">
            <a:extLst>
              <a:ext uri="{FF2B5EF4-FFF2-40B4-BE49-F238E27FC236}">
                <a16:creationId xmlns:a16="http://schemas.microsoft.com/office/drawing/2014/main" id="{981A80A7-9AFE-213B-CC4E-8FE8E29468F5}"/>
              </a:ext>
            </a:extLst>
          </p:cNvPr>
          <p:cNvSpPr>
            <a:spLocks noGrp="1"/>
          </p:cNvSpPr>
          <p:nvPr>
            <p:ph sz="half" idx="14"/>
          </p:nvPr>
        </p:nvSpPr>
        <p:spPr>
          <a:xfrm>
            <a:off x="8334780" y="3030909"/>
            <a:ext cx="2354755" cy="1893930"/>
          </a:xfrm>
          <a:ln>
            <a:solidFill>
              <a:schemeClr val="bg1">
                <a:lumMod val="85000"/>
              </a:schemeClr>
            </a:solidFill>
          </a:ln>
        </p:spPr>
        <p:txBody>
          <a:bodyPr>
            <a:normAutofit/>
          </a:bodyPr>
          <a:lstStyle/>
          <a:p>
            <a:r>
              <a:rPr lang="de-DE" sz="1800" dirty="0"/>
              <a:t>AUSGABE</a:t>
            </a:r>
          </a:p>
          <a:p>
            <a:r>
              <a:rPr lang="de-DE" sz="1600" dirty="0"/>
              <a:t>@[1, 2, 3, 4, 5, 6, 7]</a:t>
            </a:r>
          </a:p>
          <a:p>
            <a:r>
              <a:rPr lang="de-DE" sz="1600" dirty="0"/>
              <a:t>@[3 ,4 ,5]</a:t>
            </a:r>
          </a:p>
          <a:p>
            <a:r>
              <a:rPr lang="de-DE" sz="1600" dirty="0"/>
              <a:t>@[4, 5, 6, 7, 8]</a:t>
            </a:r>
          </a:p>
        </p:txBody>
      </p:sp>
      <p:sp>
        <p:nvSpPr>
          <p:cNvPr id="9" name="Fußzeilenplatzhalter 8">
            <a:extLst>
              <a:ext uri="{FF2B5EF4-FFF2-40B4-BE49-F238E27FC236}">
                <a16:creationId xmlns:a16="http://schemas.microsoft.com/office/drawing/2014/main" id="{925D0C26-7EDB-8119-2853-E946870657E9}"/>
              </a:ext>
            </a:extLst>
          </p:cNvPr>
          <p:cNvSpPr>
            <a:spLocks noGrp="1"/>
          </p:cNvSpPr>
          <p:nvPr>
            <p:ph type="ftr" sz="quarter" idx="11"/>
          </p:nvPr>
        </p:nvSpPr>
        <p:spPr/>
        <p:txBody>
          <a:bodyPr/>
          <a:lstStyle/>
          <a:p>
            <a:pPr rtl="0"/>
            <a:r>
              <a:rPr lang="de" dirty="0"/>
              <a:t>ADVANCED DATATYPES</a:t>
            </a:r>
          </a:p>
        </p:txBody>
      </p:sp>
      <p:sp>
        <p:nvSpPr>
          <p:cNvPr id="10" name="Foliennummernplatzhalter 9">
            <a:extLst>
              <a:ext uri="{FF2B5EF4-FFF2-40B4-BE49-F238E27FC236}">
                <a16:creationId xmlns:a16="http://schemas.microsoft.com/office/drawing/2014/main" id="{B2BBBC85-1DA9-4E5D-AAD1-B4783CF2620C}"/>
              </a:ext>
            </a:extLst>
          </p:cNvPr>
          <p:cNvSpPr>
            <a:spLocks noGrp="1"/>
          </p:cNvSpPr>
          <p:nvPr>
            <p:ph type="sldNum" sz="quarter" idx="12"/>
          </p:nvPr>
        </p:nvSpPr>
        <p:spPr/>
        <p:txBody>
          <a:bodyPr/>
          <a:lstStyle/>
          <a:p>
            <a:pPr rtl="0"/>
            <a:fld id="{B5CEABB6-07DC-46E8-9B57-56EC44A396E5}" type="slidenum">
              <a:rPr lang="en-US" smtClean="0"/>
              <a:t>9</a:t>
            </a:fld>
            <a:endParaRPr lang="en-US" dirty="0"/>
          </a:p>
        </p:txBody>
      </p:sp>
      <p:sp>
        <p:nvSpPr>
          <p:cNvPr id="18" name="Scrollen: vertikal 17">
            <a:extLst>
              <a:ext uri="{FF2B5EF4-FFF2-40B4-BE49-F238E27FC236}">
                <a16:creationId xmlns:a16="http://schemas.microsoft.com/office/drawing/2014/main" id="{55FFD99F-0317-615E-AFB5-EC63715A527B}"/>
              </a:ext>
            </a:extLst>
          </p:cNvPr>
          <p:cNvSpPr/>
          <p:nvPr/>
        </p:nvSpPr>
        <p:spPr>
          <a:xfrm>
            <a:off x="4125579" y="4924839"/>
            <a:ext cx="3493604" cy="581439"/>
          </a:xfrm>
          <a:prstGeom prst="verticalScroll">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mj-lt"/>
                <a:ea typeface="Cambria Math" panose="02040503050406030204" pitchFamily="18" charset="0"/>
              </a:rPr>
              <a:t>≙ echo my_array[3 .. my_array.len()-2]</a:t>
            </a:r>
            <a:endParaRPr lang="de-DE" sz="1400" dirty="0">
              <a:solidFill>
                <a:schemeClr val="tx1"/>
              </a:solidFill>
              <a:latin typeface="+mj-lt"/>
            </a:endParaRPr>
          </a:p>
        </p:txBody>
      </p:sp>
    </p:spTree>
    <p:extLst>
      <p:ext uri="{BB962C8B-B14F-4D97-AF65-F5344CB8AC3E}">
        <p14:creationId xmlns:p14="http://schemas.microsoft.com/office/powerpoint/2010/main" val="2413826493"/>
      </p:ext>
    </p:extLst>
  </p:cSld>
  <p:clrMapOvr>
    <a:masterClrMapping/>
  </p:clrMapOvr>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oline" id="{080CB5C6-FA0A-40B0-8C1A-A4BA88D91EE0}" vid="{DC98E595-77B2-413A-A4EA-B47400BD13CB}"/>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BC4BA2C8-4C3C-4809-AD4F-FED9B4D74B8F}">
  <ds:schemaRefs>
    <ds:schemaRef ds:uri="http://schemas.microsoft.com/sharepoint/v3/contenttype/forms"/>
  </ds:schemaRefs>
</ds:datastoreItem>
</file>

<file path=customXml/itemProps2.xml><?xml version="1.0" encoding="utf-8"?>
<ds:datastoreItem xmlns:ds="http://schemas.openxmlformats.org/officeDocument/2006/customXml" ds:itemID="{875DC67E-4FAC-4989-A1C6-9CCFAE7240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14FED0-9A95-4A83-8CAA-A3BB5938F80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Certificate</Template>
  <TotalTime>0</TotalTime>
  <Words>1101</Words>
  <Application>Microsoft Office PowerPoint</Application>
  <PresentationFormat>Breitbild</PresentationFormat>
  <Paragraphs>290</Paragraphs>
  <Slides>22</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Calibri</vt:lpstr>
      <vt:lpstr>Tenorite</vt:lpstr>
      <vt:lpstr>-webkit-standard</vt:lpstr>
      <vt:lpstr>Monoline</vt:lpstr>
      <vt:lpstr>PowerPoint-Präsentation</vt:lpstr>
      <vt:lpstr>Agenda</vt:lpstr>
      <vt:lpstr>Geschichte zu nim</vt:lpstr>
      <vt:lpstr>Allgemeines</vt:lpstr>
      <vt:lpstr>Installationsmöglichkeiten</vt:lpstr>
      <vt:lpstr>variablendeklaration</vt:lpstr>
      <vt:lpstr>Primitive Datentypen in Nim</vt:lpstr>
      <vt:lpstr>Advanced Datatypes</vt:lpstr>
      <vt:lpstr>ADVANCED DaTATYPES</vt:lpstr>
      <vt:lpstr>ADVANCED DATATYPES</vt:lpstr>
      <vt:lpstr>ADVANCED DATATYPES</vt:lpstr>
      <vt:lpstr>ADVANCED DATATYPES</vt:lpstr>
      <vt:lpstr>BEDINGUNGEN</vt:lpstr>
      <vt:lpstr>BEDINGUNGEN</vt:lpstr>
      <vt:lpstr>Live Aufgabe   DatenTypen und Verzweigungen</vt:lpstr>
      <vt:lpstr>SCHLEIFEN</vt:lpstr>
      <vt:lpstr>GESCHÄFTSMODELL</vt:lpstr>
      <vt:lpstr>Unsere Konkurrenz  </vt:lpstr>
      <vt:lpstr>2-JAHRES-AKTIONSPLAN</vt:lpstr>
      <vt:lpstr>DAS TEAM IN PERSON  </vt:lpstr>
      <vt:lpstr>ZUSAMMENFASSUNG</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2021-06-15T17:20:32Z</dcterms:created>
  <dcterms:modified xsi:type="dcterms:W3CDTF">2024-12-14T18:20:30Z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